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3"/>
  </p:notesMasterIdLst>
  <p:sldIdLst>
    <p:sldId id="259" r:id="rId6"/>
    <p:sldId id="2147482207" r:id="rId7"/>
    <p:sldId id="2147482388" r:id="rId8"/>
    <p:sldId id="2147482389" r:id="rId9"/>
    <p:sldId id="2147482390" r:id="rId10"/>
    <p:sldId id="2147482107" r:id="rId11"/>
    <p:sldId id="2147482117" r:id="rId12"/>
    <p:sldId id="2147482233" r:id="rId13"/>
    <p:sldId id="2147482120" r:id="rId14"/>
    <p:sldId id="2147482397" r:id="rId15"/>
    <p:sldId id="2147482208" r:id="rId16"/>
    <p:sldId id="2147482383" r:id="rId17"/>
    <p:sldId id="2147482392" r:id="rId18"/>
    <p:sldId id="2147482395" r:id="rId19"/>
    <p:sldId id="2147482393" r:id="rId20"/>
    <p:sldId id="2147482394" r:id="rId21"/>
    <p:sldId id="21474823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6B008-5047-0B3C-AC68-C86A37209A12}" name="MULDER Ellen" initials="EM" userId="S::emu@cefic.be::55007162-106e-4954-b4ab-f863f3bce8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697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B6C20-F8D0-4585-A342-794B7E9FD8E5}" v="90" dt="2025-11-28T12:41:43.5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248" autoAdjust="0"/>
  </p:normalViewPr>
  <p:slideViewPr>
    <p:cSldViewPr snapToGrid="0" showGuides="1">
      <p:cViewPr varScale="1">
        <p:scale>
          <a:sx n="70" d="100"/>
          <a:sy n="70" d="100"/>
        </p:scale>
        <p:origin x="384" y="8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HRI Moncef" userId="895ef482-96ff-4dd4-9c74-0dc92131d96c" providerId="ADAL" clId="{D12E8F2D-18E1-4D59-B488-E6EF4FA6600E}"/>
    <pc:docChg chg="undo custSel addSld delSld modSld sldOrd">
      <pc:chgData name="HADHRI Moncef" userId="895ef482-96ff-4dd4-9c74-0dc92131d96c" providerId="ADAL" clId="{D12E8F2D-18E1-4D59-B488-E6EF4FA6600E}" dt="2025-11-28T08:48:25.254" v="705" actId="1076"/>
      <pc:docMkLst>
        <pc:docMk/>
      </pc:docMkLst>
      <pc:sldChg chg="delSp modSp mod">
        <pc:chgData name="HADHRI Moncef" userId="895ef482-96ff-4dd4-9c74-0dc92131d96c" providerId="ADAL" clId="{D12E8F2D-18E1-4D59-B488-E6EF4FA6600E}" dt="2025-11-25T10:19:59.884" v="161" actId="20577"/>
        <pc:sldMkLst>
          <pc:docMk/>
          <pc:sldMk cId="4075653359" sldId="2147482107"/>
        </pc:sldMkLst>
        <pc:spChg chg="mod">
          <ac:chgData name="HADHRI Moncef" userId="895ef482-96ff-4dd4-9c74-0dc92131d96c" providerId="ADAL" clId="{D12E8F2D-18E1-4D59-B488-E6EF4FA6600E}" dt="2025-11-25T10:19:59.884" v="161" actId="20577"/>
          <ac:spMkLst>
            <pc:docMk/>
            <pc:sldMk cId="4075653359" sldId="2147482107"/>
            <ac:spMk id="4" creationId="{EF001B8F-D224-129D-24CF-525A15DDB3E8}"/>
          </ac:spMkLst>
        </pc:spChg>
        <pc:spChg chg="mod">
          <ac:chgData name="HADHRI Moncef" userId="895ef482-96ff-4dd4-9c74-0dc92131d96c" providerId="ADAL" clId="{D12E8F2D-18E1-4D59-B488-E6EF4FA6600E}" dt="2025-11-14T10:55:13.822" v="131" actId="20577"/>
          <ac:spMkLst>
            <pc:docMk/>
            <pc:sldMk cId="4075653359" sldId="2147482107"/>
            <ac:spMk id="6" creationId="{97929642-8CC4-B27A-CFBB-C033963C6E73}"/>
          </ac:spMkLst>
        </pc:spChg>
        <pc:picChg chg="mod">
          <ac:chgData name="HADHRI Moncef" userId="895ef482-96ff-4dd4-9c74-0dc92131d96c" providerId="ADAL" clId="{D12E8F2D-18E1-4D59-B488-E6EF4FA6600E}" dt="2025-11-14T10:55:41.613" v="135" actId="1076"/>
          <ac:picMkLst>
            <pc:docMk/>
            <pc:sldMk cId="4075653359" sldId="2147482107"/>
            <ac:picMk id="2" creationId="{A28CDF01-3CF6-9FDC-B36D-0F5A10533F9D}"/>
          </ac:picMkLst>
        </pc:picChg>
      </pc:sldChg>
      <pc:sldChg chg="addSp delSp modSp mod modClrScheme chgLayout">
        <pc:chgData name="HADHRI Moncef" userId="895ef482-96ff-4dd4-9c74-0dc92131d96c" providerId="ADAL" clId="{D12E8F2D-18E1-4D59-B488-E6EF4FA6600E}" dt="2025-11-14T11:45:23.517" v="153" actId="1076"/>
        <pc:sldMkLst>
          <pc:docMk/>
          <pc:sldMk cId="561023471" sldId="2147482120"/>
        </pc:sldMkLst>
        <pc:spChg chg="mod">
          <ac:chgData name="HADHRI Moncef" userId="895ef482-96ff-4dd4-9c74-0dc92131d96c" providerId="ADAL" clId="{D12E8F2D-18E1-4D59-B488-E6EF4FA6600E}" dt="2025-11-14T11:45:19.698" v="151" actId="26606"/>
          <ac:spMkLst>
            <pc:docMk/>
            <pc:sldMk cId="561023471" sldId="2147482120"/>
            <ac:spMk id="2" creationId="{AA884CAF-E889-1E53-947C-1C53FFA074D5}"/>
          </ac:spMkLst>
        </pc:spChg>
        <pc:spChg chg="mod ord">
          <ac:chgData name="HADHRI Moncef" userId="895ef482-96ff-4dd4-9c74-0dc92131d96c" providerId="ADAL" clId="{D12E8F2D-18E1-4D59-B488-E6EF4FA6600E}" dt="2025-11-14T11:45:19.698" v="151" actId="26606"/>
          <ac:spMkLst>
            <pc:docMk/>
            <pc:sldMk cId="561023471" sldId="2147482120"/>
            <ac:spMk id="6" creationId="{743BD283-F9F5-F5A9-5EA7-1488EE1D623D}"/>
          </ac:spMkLst>
        </pc:spChg>
        <pc:picChg chg="mod">
          <ac:chgData name="HADHRI Moncef" userId="895ef482-96ff-4dd4-9c74-0dc92131d96c" providerId="ADAL" clId="{D12E8F2D-18E1-4D59-B488-E6EF4FA6600E}" dt="2025-11-14T11:45:23.517" v="153" actId="1076"/>
          <ac:picMkLst>
            <pc:docMk/>
            <pc:sldMk cId="561023471" sldId="2147482120"/>
            <ac:picMk id="5" creationId="{F4E2AC72-2CD5-A6CC-0AC2-2BBABD7220DA}"/>
          </ac:picMkLst>
        </pc:picChg>
      </pc:sldChg>
      <pc:sldChg chg="modSp add del mod">
        <pc:chgData name="HADHRI Moncef" userId="895ef482-96ff-4dd4-9c74-0dc92131d96c" providerId="ADAL" clId="{D12E8F2D-18E1-4D59-B488-E6EF4FA6600E}" dt="2025-11-28T08:48:25.254" v="705" actId="1076"/>
        <pc:sldMkLst>
          <pc:docMk/>
          <pc:sldMk cId="4002176422" sldId="2147482207"/>
        </pc:sldMkLst>
        <pc:spChg chg="mod">
          <ac:chgData name="HADHRI Moncef" userId="895ef482-96ff-4dd4-9c74-0dc92131d96c" providerId="ADAL" clId="{D12E8F2D-18E1-4D59-B488-E6EF4FA6600E}" dt="2025-11-28T08:48:25.254" v="705" actId="1076"/>
          <ac:spMkLst>
            <pc:docMk/>
            <pc:sldMk cId="4002176422" sldId="2147482207"/>
            <ac:spMk id="3" creationId="{417AD29C-6AAE-82CD-97C7-94CA11F6292D}"/>
          </ac:spMkLst>
        </pc:spChg>
        <pc:spChg chg="mod">
          <ac:chgData name="HADHRI Moncef" userId="895ef482-96ff-4dd4-9c74-0dc92131d96c" providerId="ADAL" clId="{D12E8F2D-18E1-4D59-B488-E6EF4FA6600E}" dt="2025-11-25T15:42:49.653" v="695" actId="20577"/>
          <ac:spMkLst>
            <pc:docMk/>
            <pc:sldMk cId="4002176422" sldId="2147482207"/>
            <ac:spMk id="15" creationId="{9A77CB66-4E8B-BAF2-F92B-D1E3DCF63105}"/>
          </ac:spMkLst>
        </pc:spChg>
      </pc:sldChg>
      <pc:sldChg chg="delSp modSp mod">
        <pc:chgData name="HADHRI Moncef" userId="895ef482-96ff-4dd4-9c74-0dc92131d96c" providerId="ADAL" clId="{D12E8F2D-18E1-4D59-B488-E6EF4FA6600E}" dt="2025-11-14T09:08:00.296" v="119" actId="1076"/>
        <pc:sldMkLst>
          <pc:docMk/>
          <pc:sldMk cId="2547272530" sldId="2147482208"/>
        </pc:sldMkLst>
        <pc:spChg chg="mod">
          <ac:chgData name="HADHRI Moncef" userId="895ef482-96ff-4dd4-9c74-0dc92131d96c" providerId="ADAL" clId="{D12E8F2D-18E1-4D59-B488-E6EF4FA6600E}" dt="2025-11-14T08:55:05.051" v="102" actId="1076"/>
          <ac:spMkLst>
            <pc:docMk/>
            <pc:sldMk cId="2547272530" sldId="2147482208"/>
            <ac:spMk id="2" creationId="{3C4787CE-EAC4-2609-4281-19D333784FC8}"/>
          </ac:spMkLst>
        </pc:spChg>
        <pc:spChg chg="mod">
          <ac:chgData name="HADHRI Moncef" userId="895ef482-96ff-4dd4-9c74-0dc92131d96c" providerId="ADAL" clId="{D12E8F2D-18E1-4D59-B488-E6EF4FA6600E}" dt="2025-11-14T08:54:44.157" v="97" actId="20577"/>
          <ac:spMkLst>
            <pc:docMk/>
            <pc:sldMk cId="2547272530" sldId="2147482208"/>
            <ac:spMk id="9" creationId="{1AC206D3-5449-E338-BF2A-071B4CDFD99B}"/>
          </ac:spMkLst>
        </pc:spChg>
        <pc:picChg chg="mod">
          <ac:chgData name="HADHRI Moncef" userId="895ef482-96ff-4dd4-9c74-0dc92131d96c" providerId="ADAL" clId="{D12E8F2D-18E1-4D59-B488-E6EF4FA6600E}" dt="2025-11-14T09:08:00.296" v="119" actId="1076"/>
          <ac:picMkLst>
            <pc:docMk/>
            <pc:sldMk cId="2547272530" sldId="2147482208"/>
            <ac:picMk id="4" creationId="{5C45D0D5-A1CC-B09D-A8C2-400996543F7E}"/>
          </ac:picMkLst>
        </pc:picChg>
      </pc:sldChg>
      <pc:sldChg chg="addSp delSp modSp mod">
        <pc:chgData name="HADHRI Moncef" userId="895ef482-96ff-4dd4-9c74-0dc92131d96c" providerId="ADAL" clId="{D12E8F2D-18E1-4D59-B488-E6EF4FA6600E}" dt="2025-11-25T13:40:15.503" v="448"/>
        <pc:sldMkLst>
          <pc:docMk/>
          <pc:sldMk cId="919344175" sldId="2147482383"/>
        </pc:sldMkLst>
        <pc:spChg chg="mod">
          <ac:chgData name="HADHRI Moncef" userId="895ef482-96ff-4dd4-9c74-0dc92131d96c" providerId="ADAL" clId="{D12E8F2D-18E1-4D59-B488-E6EF4FA6600E}" dt="2025-11-25T12:36:11.591" v="175" actId="20577"/>
          <ac:spMkLst>
            <pc:docMk/>
            <pc:sldMk cId="919344175" sldId="2147482383"/>
            <ac:spMk id="2" creationId="{71873F12-C45B-04E4-77E2-4CC5F82EB8F3}"/>
          </ac:spMkLst>
        </pc:spChg>
        <pc:spChg chg="add mod">
          <ac:chgData name="HADHRI Moncef" userId="895ef482-96ff-4dd4-9c74-0dc92131d96c" providerId="ADAL" clId="{D12E8F2D-18E1-4D59-B488-E6EF4FA6600E}" dt="2025-11-25T12:46:20.848" v="283" actId="20577"/>
          <ac:spMkLst>
            <pc:docMk/>
            <pc:sldMk cId="919344175" sldId="2147482383"/>
            <ac:spMk id="6" creationId="{BD7C94DC-BDB8-83DB-CE05-57D35BCCDAFA}"/>
          </ac:spMkLst>
        </pc:spChg>
        <pc:picChg chg="mod">
          <ac:chgData name="HADHRI Moncef" userId="895ef482-96ff-4dd4-9c74-0dc92131d96c" providerId="ADAL" clId="{D12E8F2D-18E1-4D59-B488-E6EF4FA6600E}" dt="2025-11-25T12:44:17.448" v="258" actId="1035"/>
          <ac:picMkLst>
            <pc:docMk/>
            <pc:sldMk cId="919344175" sldId="2147482383"/>
            <ac:picMk id="4" creationId="{088F42F2-107C-5B46-63D9-A044AC5D7A80}"/>
          </ac:picMkLst>
        </pc:picChg>
        <pc:picChg chg="add mod">
          <ac:chgData name="HADHRI Moncef" userId="895ef482-96ff-4dd4-9c74-0dc92131d96c" providerId="ADAL" clId="{D12E8F2D-18E1-4D59-B488-E6EF4FA6600E}" dt="2025-11-25T13:40:15.503" v="448"/>
          <ac:picMkLst>
            <pc:docMk/>
            <pc:sldMk cId="919344175" sldId="2147482383"/>
            <ac:picMk id="8" creationId="{52FCB3AD-0CBD-C5B6-ED4A-FB2AD0C924F6}"/>
          </ac:picMkLst>
        </pc:picChg>
      </pc:sldChg>
      <pc:sldChg chg="modSp mod">
        <pc:chgData name="HADHRI Moncef" userId="895ef482-96ff-4dd4-9c74-0dc92131d96c" providerId="ADAL" clId="{D12E8F2D-18E1-4D59-B488-E6EF4FA6600E}" dt="2025-11-25T15:40:34.480" v="617" actId="207"/>
        <pc:sldMkLst>
          <pc:docMk/>
          <pc:sldMk cId="2503031363" sldId="2147482388"/>
        </pc:sldMkLst>
        <pc:spChg chg="mod">
          <ac:chgData name="HADHRI Moncef" userId="895ef482-96ff-4dd4-9c74-0dc92131d96c" providerId="ADAL" clId="{D12E8F2D-18E1-4D59-B488-E6EF4FA6600E}" dt="2025-11-25T15:40:34.480" v="617" actId="207"/>
          <ac:spMkLst>
            <pc:docMk/>
            <pc:sldMk cId="2503031363" sldId="2147482388"/>
            <ac:spMk id="2" creationId="{911A0354-6BAC-EFB8-2587-F6BAE3D541F2}"/>
          </ac:spMkLst>
        </pc:spChg>
      </pc:sldChg>
      <pc:sldChg chg="modSp mod">
        <pc:chgData name="HADHRI Moncef" userId="895ef482-96ff-4dd4-9c74-0dc92131d96c" providerId="ADAL" clId="{D12E8F2D-18E1-4D59-B488-E6EF4FA6600E}" dt="2025-11-25T13:52:53.270" v="605" actId="1076"/>
        <pc:sldMkLst>
          <pc:docMk/>
          <pc:sldMk cId="3210347797" sldId="2147482389"/>
        </pc:sldMkLst>
        <pc:spChg chg="mod">
          <ac:chgData name="HADHRI Moncef" userId="895ef482-96ff-4dd4-9c74-0dc92131d96c" providerId="ADAL" clId="{D12E8F2D-18E1-4D59-B488-E6EF4FA6600E}" dt="2025-11-25T13:51:37.547" v="604" actId="20577"/>
          <ac:spMkLst>
            <pc:docMk/>
            <pc:sldMk cId="3210347797" sldId="2147482389"/>
            <ac:spMk id="5" creationId="{F79D446F-507E-B168-7FE8-318AA9D6A040}"/>
          </ac:spMkLst>
        </pc:spChg>
        <pc:picChg chg="mod">
          <ac:chgData name="HADHRI Moncef" userId="895ef482-96ff-4dd4-9c74-0dc92131d96c" providerId="ADAL" clId="{D12E8F2D-18E1-4D59-B488-E6EF4FA6600E}" dt="2025-11-25T13:52:53.270" v="605" actId="1076"/>
          <ac:picMkLst>
            <pc:docMk/>
            <pc:sldMk cId="3210347797" sldId="2147482389"/>
            <ac:picMk id="3" creationId="{BDB16E5B-6C80-E2B5-7736-741B731DC59D}"/>
          </ac:picMkLst>
        </pc:picChg>
      </pc:sldChg>
      <pc:sldChg chg="modSp mod">
        <pc:chgData name="HADHRI Moncef" userId="895ef482-96ff-4dd4-9c74-0dc92131d96c" providerId="ADAL" clId="{D12E8F2D-18E1-4D59-B488-E6EF4FA6600E}" dt="2025-11-14T08:36:12.754" v="21" actId="20577"/>
        <pc:sldMkLst>
          <pc:docMk/>
          <pc:sldMk cId="1655048953" sldId="2147482390"/>
        </pc:sldMkLst>
        <pc:spChg chg="mod">
          <ac:chgData name="HADHRI Moncef" userId="895ef482-96ff-4dd4-9c74-0dc92131d96c" providerId="ADAL" clId="{D12E8F2D-18E1-4D59-B488-E6EF4FA6600E}" dt="2025-11-14T08:36:12.754" v="21" actId="20577"/>
          <ac:spMkLst>
            <pc:docMk/>
            <pc:sldMk cId="1655048953" sldId="2147482390"/>
            <ac:spMk id="5" creationId="{2DA955D8-A4F1-609C-46B0-9BC93952D82D}"/>
          </ac:spMkLst>
        </pc:spChg>
      </pc:sldChg>
      <pc:sldChg chg="addSp delSp modSp mod ord">
        <pc:chgData name="HADHRI Moncef" userId="895ef482-96ff-4dd4-9c74-0dc92131d96c" providerId="ADAL" clId="{D12E8F2D-18E1-4D59-B488-E6EF4FA6600E}" dt="2025-11-25T13:40:11.809" v="446" actId="1076"/>
        <pc:sldMkLst>
          <pc:docMk/>
          <pc:sldMk cId="3782366483" sldId="2147482392"/>
        </pc:sldMkLst>
        <pc:spChg chg="mod">
          <ac:chgData name="HADHRI Moncef" userId="895ef482-96ff-4dd4-9c74-0dc92131d96c" providerId="ADAL" clId="{D12E8F2D-18E1-4D59-B488-E6EF4FA6600E}" dt="2025-11-25T12:37:47.352" v="215" actId="20577"/>
          <ac:spMkLst>
            <pc:docMk/>
            <pc:sldMk cId="3782366483" sldId="2147482392"/>
            <ac:spMk id="2" creationId="{FB51AEE2-EC0F-E99A-EC48-58A37C034F90}"/>
          </ac:spMkLst>
        </pc:spChg>
        <pc:spChg chg="add mod">
          <ac:chgData name="HADHRI Moncef" userId="895ef482-96ff-4dd4-9c74-0dc92131d96c" providerId="ADAL" clId="{D12E8F2D-18E1-4D59-B488-E6EF4FA6600E}" dt="2025-11-25T12:47:46.473" v="329"/>
          <ac:spMkLst>
            <pc:docMk/>
            <pc:sldMk cId="3782366483" sldId="2147482392"/>
            <ac:spMk id="6" creationId="{D0BF1C90-A6C3-8C69-C5EB-39FE01730B32}"/>
          </ac:spMkLst>
        </pc:spChg>
        <pc:picChg chg="mod">
          <ac:chgData name="HADHRI Moncef" userId="895ef482-96ff-4dd4-9c74-0dc92131d96c" providerId="ADAL" clId="{D12E8F2D-18E1-4D59-B488-E6EF4FA6600E}" dt="2025-11-25T13:39:25.095" v="434" actId="1035"/>
          <ac:picMkLst>
            <pc:docMk/>
            <pc:sldMk cId="3782366483" sldId="2147482392"/>
            <ac:picMk id="5" creationId="{D0D6E2FB-B0CD-EC4D-C633-C52D506FC4AD}"/>
          </ac:picMkLst>
        </pc:picChg>
        <pc:picChg chg="add mod">
          <ac:chgData name="HADHRI Moncef" userId="895ef482-96ff-4dd4-9c74-0dc92131d96c" providerId="ADAL" clId="{D12E8F2D-18E1-4D59-B488-E6EF4FA6600E}" dt="2025-11-25T13:40:11.809" v="446" actId="1076"/>
          <ac:picMkLst>
            <pc:docMk/>
            <pc:sldMk cId="3782366483" sldId="2147482392"/>
            <ac:picMk id="7" creationId="{4C861007-4944-429D-5947-EBB9750584E0}"/>
          </ac:picMkLst>
        </pc:picChg>
      </pc:sldChg>
      <pc:sldChg chg="addSp delSp modSp mod">
        <pc:chgData name="HADHRI Moncef" userId="895ef482-96ff-4dd4-9c74-0dc92131d96c" providerId="ADAL" clId="{D12E8F2D-18E1-4D59-B488-E6EF4FA6600E}" dt="2025-11-25T13:40:40.958" v="455"/>
        <pc:sldMkLst>
          <pc:docMk/>
          <pc:sldMk cId="995434416" sldId="2147482393"/>
        </pc:sldMkLst>
        <pc:spChg chg="mod">
          <ac:chgData name="HADHRI Moncef" userId="895ef482-96ff-4dd4-9c74-0dc92131d96c" providerId="ADAL" clId="{D12E8F2D-18E1-4D59-B488-E6EF4FA6600E}" dt="2025-11-25T12:47:02.791" v="300" actId="20577"/>
          <ac:spMkLst>
            <pc:docMk/>
            <pc:sldMk cId="995434416" sldId="2147482393"/>
            <ac:spMk id="2" creationId="{399F231D-A710-E087-7F9E-A6226633BB22}"/>
          </ac:spMkLst>
        </pc:spChg>
        <pc:spChg chg="add mod">
          <ac:chgData name="HADHRI Moncef" userId="895ef482-96ff-4dd4-9c74-0dc92131d96c" providerId="ADAL" clId="{D12E8F2D-18E1-4D59-B488-E6EF4FA6600E}" dt="2025-11-25T12:46:24.984" v="287" actId="20577"/>
          <ac:spMkLst>
            <pc:docMk/>
            <pc:sldMk cId="995434416" sldId="2147482393"/>
            <ac:spMk id="5" creationId="{1C33FB62-C9DC-13D6-FAFD-4BE45C2BBCBB}"/>
          </ac:spMkLst>
        </pc:spChg>
        <pc:picChg chg="mod">
          <ac:chgData name="HADHRI Moncef" userId="895ef482-96ff-4dd4-9c74-0dc92131d96c" providerId="ADAL" clId="{D12E8F2D-18E1-4D59-B488-E6EF4FA6600E}" dt="2025-11-25T13:39:38.066" v="437" actId="1076"/>
          <ac:picMkLst>
            <pc:docMk/>
            <pc:sldMk cId="995434416" sldId="2147482393"/>
            <ac:picMk id="3" creationId="{33AF703E-0C33-4A26-50FE-BA9311FB6648}"/>
          </ac:picMkLst>
        </pc:picChg>
        <pc:picChg chg="add mod">
          <ac:chgData name="HADHRI Moncef" userId="895ef482-96ff-4dd4-9c74-0dc92131d96c" providerId="ADAL" clId="{D12E8F2D-18E1-4D59-B488-E6EF4FA6600E}" dt="2025-11-25T13:40:40.958" v="455"/>
          <ac:picMkLst>
            <pc:docMk/>
            <pc:sldMk cId="995434416" sldId="2147482393"/>
            <ac:picMk id="8" creationId="{B3013C38-8339-7BD0-CBDB-B76B0613C88B}"/>
          </ac:picMkLst>
        </pc:picChg>
      </pc:sldChg>
      <pc:sldChg chg="addSp delSp modSp mod modClrScheme chgLayout">
        <pc:chgData name="HADHRI Moncef" userId="895ef482-96ff-4dd4-9c74-0dc92131d96c" providerId="ADAL" clId="{D12E8F2D-18E1-4D59-B488-E6EF4FA6600E}" dt="2025-11-25T14:18:09.238" v="610" actId="1076"/>
        <pc:sldMkLst>
          <pc:docMk/>
          <pc:sldMk cId="3484631063" sldId="2147482394"/>
        </pc:sldMkLst>
        <pc:spChg chg="mod">
          <ac:chgData name="HADHRI Moncef" userId="895ef482-96ff-4dd4-9c74-0dc92131d96c" providerId="ADAL" clId="{D12E8F2D-18E1-4D59-B488-E6EF4FA6600E}" dt="2025-11-25T13:37:39.611" v="395" actId="26606"/>
          <ac:spMkLst>
            <pc:docMk/>
            <pc:sldMk cId="3484631063" sldId="2147482394"/>
            <ac:spMk id="2" creationId="{42DBDC93-FFC1-A78B-7C1A-62DE67D0AFDD}"/>
          </ac:spMkLst>
        </pc:spChg>
        <pc:spChg chg="add mod ord">
          <ac:chgData name="HADHRI Moncef" userId="895ef482-96ff-4dd4-9c74-0dc92131d96c" providerId="ADAL" clId="{D12E8F2D-18E1-4D59-B488-E6EF4FA6600E}" dt="2025-11-25T13:37:39.611" v="395" actId="26606"/>
          <ac:spMkLst>
            <pc:docMk/>
            <pc:sldMk cId="3484631063" sldId="2147482394"/>
            <ac:spMk id="4" creationId="{0A8F6F59-BAB0-1AA5-66B5-F0B5DBBF1FF7}"/>
          </ac:spMkLst>
        </pc:spChg>
        <pc:spChg chg="add mod">
          <ac:chgData name="HADHRI Moncef" userId="895ef482-96ff-4dd4-9c74-0dc92131d96c" providerId="ADAL" clId="{D12E8F2D-18E1-4D59-B488-E6EF4FA6600E}" dt="2025-11-25T13:37:39.611" v="395" actId="26606"/>
          <ac:spMkLst>
            <pc:docMk/>
            <pc:sldMk cId="3484631063" sldId="2147482394"/>
            <ac:spMk id="10" creationId="{F5FA2335-E33F-1D27-85CE-0486DBE915F0}"/>
          </ac:spMkLst>
        </pc:spChg>
        <pc:picChg chg="mod">
          <ac:chgData name="HADHRI Moncef" userId="895ef482-96ff-4dd4-9c74-0dc92131d96c" providerId="ADAL" clId="{D12E8F2D-18E1-4D59-B488-E6EF4FA6600E}" dt="2025-11-25T14:18:09.238" v="610" actId="1076"/>
          <ac:picMkLst>
            <pc:docMk/>
            <pc:sldMk cId="3484631063" sldId="2147482394"/>
            <ac:picMk id="3" creationId="{AFFF1390-FD4F-C7FB-C928-67F25C7EADCE}"/>
          </ac:picMkLst>
        </pc:picChg>
        <pc:picChg chg="add mod">
          <ac:chgData name="HADHRI Moncef" userId="895ef482-96ff-4dd4-9c74-0dc92131d96c" providerId="ADAL" clId="{D12E8F2D-18E1-4D59-B488-E6EF4FA6600E}" dt="2025-11-25T13:40:37.692" v="453"/>
          <ac:picMkLst>
            <pc:docMk/>
            <pc:sldMk cId="3484631063" sldId="2147482394"/>
            <ac:picMk id="8" creationId="{1C46DDA2-5016-CE68-2961-102FB22D3785}"/>
          </ac:picMkLst>
        </pc:picChg>
      </pc:sldChg>
      <pc:sldChg chg="addSp delSp modSp mod ord">
        <pc:chgData name="HADHRI Moncef" userId="895ef482-96ff-4dd4-9c74-0dc92131d96c" providerId="ADAL" clId="{D12E8F2D-18E1-4D59-B488-E6EF4FA6600E}" dt="2025-11-25T14:42:08.100" v="613" actId="1076"/>
        <pc:sldMkLst>
          <pc:docMk/>
          <pc:sldMk cId="1039533979" sldId="2147482395"/>
        </pc:sldMkLst>
        <pc:spChg chg="mod">
          <ac:chgData name="HADHRI Moncef" userId="895ef482-96ff-4dd4-9c74-0dc92131d96c" providerId="ADAL" clId="{D12E8F2D-18E1-4D59-B488-E6EF4FA6600E}" dt="2025-11-25T12:38:36.639" v="230" actId="255"/>
          <ac:spMkLst>
            <pc:docMk/>
            <pc:sldMk cId="1039533979" sldId="2147482395"/>
            <ac:spMk id="2" creationId="{6A770034-1581-4375-D1BC-3FC6732FA9BD}"/>
          </ac:spMkLst>
        </pc:spChg>
        <pc:spChg chg="mod">
          <ac:chgData name="HADHRI Moncef" userId="895ef482-96ff-4dd4-9c74-0dc92131d96c" providerId="ADAL" clId="{D12E8F2D-18E1-4D59-B488-E6EF4FA6600E}" dt="2025-11-25T12:49:03.040" v="335" actId="20577"/>
          <ac:spMkLst>
            <pc:docMk/>
            <pc:sldMk cId="1039533979" sldId="2147482395"/>
            <ac:spMk id="3" creationId="{8CF43C59-E940-F75B-332B-9CBABBE22254}"/>
          </ac:spMkLst>
        </pc:spChg>
        <pc:picChg chg="mod">
          <ac:chgData name="HADHRI Moncef" userId="895ef482-96ff-4dd4-9c74-0dc92131d96c" providerId="ADAL" clId="{D12E8F2D-18E1-4D59-B488-E6EF4FA6600E}" dt="2025-11-25T14:20:57.511" v="612" actId="1076"/>
          <ac:picMkLst>
            <pc:docMk/>
            <pc:sldMk cId="1039533979" sldId="2147482395"/>
            <ac:picMk id="4" creationId="{BED0BDF5-FB67-6F37-ED4F-2E10DAABF5C6}"/>
          </ac:picMkLst>
        </pc:picChg>
        <pc:picChg chg="add mod">
          <ac:chgData name="HADHRI Moncef" userId="895ef482-96ff-4dd4-9c74-0dc92131d96c" providerId="ADAL" clId="{D12E8F2D-18E1-4D59-B488-E6EF4FA6600E}" dt="2025-11-25T14:42:08.100" v="613" actId="1076"/>
          <ac:picMkLst>
            <pc:docMk/>
            <pc:sldMk cId="1039533979" sldId="2147482395"/>
            <ac:picMk id="8" creationId="{8463CFD9-A870-EB86-7F09-CCDA4CA2B817}"/>
          </ac:picMkLst>
        </pc:picChg>
      </pc:sldChg>
      <pc:sldChg chg="addSp delSp modSp mod">
        <pc:chgData name="HADHRI Moncef" userId="895ef482-96ff-4dd4-9c74-0dc92131d96c" providerId="ADAL" clId="{D12E8F2D-18E1-4D59-B488-E6EF4FA6600E}" dt="2025-11-25T13:40:34.672" v="451" actId="14100"/>
        <pc:sldMkLst>
          <pc:docMk/>
          <pc:sldMk cId="49990274" sldId="2147482396"/>
        </pc:sldMkLst>
        <pc:spChg chg="mod">
          <ac:chgData name="HADHRI Moncef" userId="895ef482-96ff-4dd4-9c74-0dc92131d96c" providerId="ADAL" clId="{D12E8F2D-18E1-4D59-B488-E6EF4FA6600E}" dt="2025-11-25T13:33:43.008" v="384" actId="20577"/>
          <ac:spMkLst>
            <pc:docMk/>
            <pc:sldMk cId="49990274" sldId="2147482396"/>
            <ac:spMk id="2" creationId="{5F6E63BC-1C09-464B-3577-E6FF351A1BB3}"/>
          </ac:spMkLst>
        </pc:spChg>
        <pc:spChg chg="mod">
          <ac:chgData name="HADHRI Moncef" userId="895ef482-96ff-4dd4-9c74-0dc92131d96c" providerId="ADAL" clId="{D12E8F2D-18E1-4D59-B488-E6EF4FA6600E}" dt="2025-11-25T12:49:09.591" v="339" actId="20577"/>
          <ac:spMkLst>
            <pc:docMk/>
            <pc:sldMk cId="49990274" sldId="2147482396"/>
            <ac:spMk id="3" creationId="{C5536863-421A-7ACF-0041-044E3CE803B0}"/>
          </ac:spMkLst>
        </pc:spChg>
        <pc:picChg chg="mod">
          <ac:chgData name="HADHRI Moncef" userId="895ef482-96ff-4dd4-9c74-0dc92131d96c" providerId="ADAL" clId="{D12E8F2D-18E1-4D59-B488-E6EF4FA6600E}" dt="2025-11-25T12:43:59.162" v="252" actId="14100"/>
          <ac:picMkLst>
            <pc:docMk/>
            <pc:sldMk cId="49990274" sldId="2147482396"/>
            <ac:picMk id="6" creationId="{8B325445-4218-0EFC-F7A2-C787740E8A6E}"/>
          </ac:picMkLst>
        </pc:picChg>
        <pc:picChg chg="add mod">
          <ac:chgData name="HADHRI Moncef" userId="895ef482-96ff-4dd4-9c74-0dc92131d96c" providerId="ADAL" clId="{D12E8F2D-18E1-4D59-B488-E6EF4FA6600E}" dt="2025-11-25T13:40:34.672" v="451" actId="14100"/>
          <ac:picMkLst>
            <pc:docMk/>
            <pc:sldMk cId="49990274" sldId="2147482396"/>
            <ac:picMk id="8" creationId="{A4D8E1AA-B064-C735-5D9E-6A19A10246EA}"/>
          </ac:picMkLst>
        </pc:picChg>
      </pc:sldChg>
      <pc:sldChg chg="delSp modSp add mod ord">
        <pc:chgData name="HADHRI Moncef" userId="895ef482-96ff-4dd4-9c74-0dc92131d96c" providerId="ADAL" clId="{D12E8F2D-18E1-4D59-B488-E6EF4FA6600E}" dt="2025-11-25T15:34:38.076" v="615" actId="1076"/>
        <pc:sldMkLst>
          <pc:docMk/>
          <pc:sldMk cId="736999299" sldId="2147482397"/>
        </pc:sldMkLst>
        <pc:picChg chg="mod">
          <ac:chgData name="HADHRI Moncef" userId="895ef482-96ff-4dd4-9c74-0dc92131d96c" providerId="ADAL" clId="{D12E8F2D-18E1-4D59-B488-E6EF4FA6600E}" dt="2025-11-25T15:34:38.076" v="615" actId="1076"/>
          <ac:picMkLst>
            <pc:docMk/>
            <pc:sldMk cId="736999299" sldId="2147482397"/>
            <ac:picMk id="5" creationId="{DB18E8CE-35D5-A936-1578-4000E9BF4700}"/>
          </ac:picMkLst>
        </pc:picChg>
      </pc:sldChg>
    </pc:docChg>
  </pc:docChgLst>
  <pc:docChgLst>
    <pc:chgData name="DOĞA TUZCUOĞLU" userId="1e4f5448c70e9aee" providerId="LiveId" clId="{EFF72CE9-8855-41C7-AD6D-92ACA9D86825}"/>
    <pc:docChg chg="undo custSel modSld">
      <pc:chgData name="DOĞA TUZCUOĞLU" userId="1e4f5448c70e9aee" providerId="LiveId" clId="{EFF72CE9-8855-41C7-AD6D-92ACA9D86825}" dt="2025-11-28T12:42:01.207" v="967" actId="14100"/>
      <pc:docMkLst>
        <pc:docMk/>
      </pc:docMkLst>
      <pc:sldChg chg="modSp mod">
        <pc:chgData name="DOĞA TUZCUOĞLU" userId="1e4f5448c70e9aee" providerId="LiveId" clId="{EFF72CE9-8855-41C7-AD6D-92ACA9D86825}" dt="2025-11-28T12:00:34.504" v="942" actId="790"/>
        <pc:sldMkLst>
          <pc:docMk/>
          <pc:sldMk cId="3089046822" sldId="259"/>
        </pc:sldMkLst>
        <pc:spChg chg="mod">
          <ac:chgData name="DOĞA TUZCUOĞLU" userId="1e4f5448c70e9aee" providerId="LiveId" clId="{EFF72CE9-8855-41C7-AD6D-92ACA9D86825}" dt="2025-11-28T12:00:34.504" v="942" actId="790"/>
          <ac:spMkLst>
            <pc:docMk/>
            <pc:sldMk cId="3089046822" sldId="259"/>
            <ac:spMk id="2" creationId="{177418E4-1C13-4BA5-9F99-F8304D2A21D2}"/>
          </ac:spMkLst>
        </pc:spChg>
        <pc:spChg chg="mod">
          <ac:chgData name="DOĞA TUZCUOĞLU" userId="1e4f5448c70e9aee" providerId="LiveId" clId="{EFF72CE9-8855-41C7-AD6D-92ACA9D86825}" dt="2025-11-28T12:00:34.504" v="942" actId="790"/>
          <ac:spMkLst>
            <pc:docMk/>
            <pc:sldMk cId="3089046822" sldId="259"/>
            <ac:spMk id="4" creationId="{EA0269C9-074F-4983-8AFC-40E93D3463F1}"/>
          </ac:spMkLst>
        </pc:spChg>
        <pc:spChg chg="mod">
          <ac:chgData name="DOĞA TUZCUOĞLU" userId="1e4f5448c70e9aee" providerId="LiveId" clId="{EFF72CE9-8855-41C7-AD6D-92ACA9D86825}" dt="2025-11-28T12:00:34.504" v="942" actId="790"/>
          <ac:spMkLst>
            <pc:docMk/>
            <pc:sldMk cId="3089046822" sldId="259"/>
            <ac:spMk id="5" creationId="{FB45EA33-173A-784C-954E-F7035124C57F}"/>
          </ac:spMkLst>
        </pc:spChg>
        <pc:spChg chg="mod">
          <ac:chgData name="DOĞA TUZCUOĞLU" userId="1e4f5448c70e9aee" providerId="LiveId" clId="{EFF72CE9-8855-41C7-AD6D-92ACA9D86825}" dt="2025-11-28T12:00:34.504" v="942" actId="790"/>
          <ac:spMkLst>
            <pc:docMk/>
            <pc:sldMk cId="3089046822" sldId="259"/>
            <ac:spMk id="7" creationId="{66FB7B9E-1E0F-534F-9A68-2F855FF12DFE}"/>
          </ac:spMkLst>
        </pc:spChg>
      </pc:sldChg>
      <pc:sldChg chg="addSp modSp mod">
        <pc:chgData name="DOĞA TUZCUOĞLU" userId="1e4f5448c70e9aee" providerId="LiveId" clId="{EFF72CE9-8855-41C7-AD6D-92ACA9D86825}" dt="2025-11-28T12:42:01.207" v="967" actId="14100"/>
        <pc:sldMkLst>
          <pc:docMk/>
          <pc:sldMk cId="4075653359" sldId="2147482107"/>
        </pc:sldMkLst>
        <pc:spChg chg="add mod ord">
          <ac:chgData name="DOĞA TUZCUOĞLU" userId="1e4f5448c70e9aee" providerId="LiveId" clId="{EFF72CE9-8855-41C7-AD6D-92ACA9D86825}" dt="2025-11-28T12:39:30.485" v="960" actId="166"/>
          <ac:spMkLst>
            <pc:docMk/>
            <pc:sldMk cId="4075653359" sldId="2147482107"/>
            <ac:spMk id="3" creationId="{BB9CA414-BF05-80B7-86BE-E9CBEE20A7A1}"/>
          </ac:spMkLst>
        </pc:spChg>
        <pc:spChg chg="mod">
          <ac:chgData name="DOĞA TUZCUOĞLU" userId="1e4f5448c70e9aee" providerId="LiveId" clId="{EFF72CE9-8855-41C7-AD6D-92ACA9D86825}" dt="2025-11-28T12:00:34.504" v="942" actId="790"/>
          <ac:spMkLst>
            <pc:docMk/>
            <pc:sldMk cId="4075653359" sldId="2147482107"/>
            <ac:spMk id="4" creationId="{EF001B8F-D224-129D-24CF-525A15DDB3E8}"/>
          </ac:spMkLst>
        </pc:spChg>
        <pc:spChg chg="mod">
          <ac:chgData name="DOĞA TUZCUOĞLU" userId="1e4f5448c70e9aee" providerId="LiveId" clId="{EFF72CE9-8855-41C7-AD6D-92ACA9D86825}" dt="2025-11-28T12:00:34.504" v="942" actId="790"/>
          <ac:spMkLst>
            <pc:docMk/>
            <pc:sldMk cId="4075653359" sldId="2147482107"/>
            <ac:spMk id="6" creationId="{97929642-8CC4-B27A-CFBB-C033963C6E73}"/>
          </ac:spMkLst>
        </pc:spChg>
        <pc:spChg chg="mod">
          <ac:chgData name="DOĞA TUZCUOĞLU" userId="1e4f5448c70e9aee" providerId="LiveId" clId="{EFF72CE9-8855-41C7-AD6D-92ACA9D86825}" dt="2025-11-28T12:00:34.504" v="942" actId="790"/>
          <ac:spMkLst>
            <pc:docMk/>
            <pc:sldMk cId="4075653359" sldId="2147482107"/>
            <ac:spMk id="7" creationId="{C76B3E55-ED34-077A-F989-14C4EB531408}"/>
          </ac:spMkLst>
        </pc:spChg>
        <pc:spChg chg="add mod">
          <ac:chgData name="DOĞA TUZCUOĞLU" userId="1e4f5448c70e9aee" providerId="LiveId" clId="{EFF72CE9-8855-41C7-AD6D-92ACA9D86825}" dt="2025-11-28T12:42:01.207" v="967" actId="14100"/>
          <ac:spMkLst>
            <pc:docMk/>
            <pc:sldMk cId="4075653359" sldId="2147482107"/>
            <ac:spMk id="9" creationId="{CC8140D2-3592-131C-4EFF-068BDB6C370A}"/>
          </ac:spMkLst>
        </pc:spChg>
        <pc:picChg chg="mod">
          <ac:chgData name="DOĞA TUZCUOĞLU" userId="1e4f5448c70e9aee" providerId="LiveId" clId="{EFF72CE9-8855-41C7-AD6D-92ACA9D86825}" dt="2025-11-28T12:39:02.255" v="952" actId="1076"/>
          <ac:picMkLst>
            <pc:docMk/>
            <pc:sldMk cId="4075653359" sldId="2147482107"/>
            <ac:picMk id="2" creationId="{A28CDF01-3CF6-9FDC-B36D-0F5A10533F9D}"/>
          </ac:picMkLst>
        </pc:picChg>
        <pc:picChg chg="add mod">
          <ac:chgData name="DOĞA TUZCUOĞLU" userId="1e4f5448c70e9aee" providerId="LiveId" clId="{EFF72CE9-8855-41C7-AD6D-92ACA9D86825}" dt="2025-11-28T12:39:21.767" v="958" actId="14100"/>
          <ac:picMkLst>
            <pc:docMk/>
            <pc:sldMk cId="4075653359" sldId="2147482107"/>
            <ac:picMk id="8" creationId="{F1E421C8-71A4-A3D0-5669-9717A4BB31F3}"/>
          </ac:picMkLst>
        </pc:picChg>
      </pc:sldChg>
      <pc:sldChg chg="modSp mod">
        <pc:chgData name="DOĞA TUZCUOĞLU" userId="1e4f5448c70e9aee" providerId="LiveId" clId="{EFF72CE9-8855-41C7-AD6D-92ACA9D86825}" dt="2025-11-28T12:00:34.504" v="942" actId="790"/>
        <pc:sldMkLst>
          <pc:docMk/>
          <pc:sldMk cId="1498909104" sldId="2147482117"/>
        </pc:sldMkLst>
        <pc:spChg chg="mod">
          <ac:chgData name="DOĞA TUZCUOĞLU" userId="1e4f5448c70e9aee" providerId="LiveId" clId="{EFF72CE9-8855-41C7-AD6D-92ACA9D86825}" dt="2025-11-28T12:00:34.504" v="942" actId="790"/>
          <ac:spMkLst>
            <pc:docMk/>
            <pc:sldMk cId="1498909104" sldId="2147482117"/>
            <ac:spMk id="2" creationId="{215AC742-67CD-4693-C333-5D9B85E36DED}"/>
          </ac:spMkLst>
        </pc:spChg>
        <pc:spChg chg="mod">
          <ac:chgData name="DOĞA TUZCUOĞLU" userId="1e4f5448c70e9aee" providerId="LiveId" clId="{EFF72CE9-8855-41C7-AD6D-92ACA9D86825}" dt="2025-11-28T12:00:34.504" v="942" actId="790"/>
          <ac:spMkLst>
            <pc:docMk/>
            <pc:sldMk cId="1498909104" sldId="2147482117"/>
            <ac:spMk id="3" creationId="{E93EDD28-68A3-CEF8-C5D2-7AEA6CDFCD4C}"/>
          </ac:spMkLst>
        </pc:spChg>
        <pc:spChg chg="mod">
          <ac:chgData name="DOĞA TUZCUOĞLU" userId="1e4f5448c70e9aee" providerId="LiveId" clId="{EFF72CE9-8855-41C7-AD6D-92ACA9D86825}" dt="2025-11-28T12:00:34.504" v="942" actId="790"/>
          <ac:spMkLst>
            <pc:docMk/>
            <pc:sldMk cId="1498909104" sldId="2147482117"/>
            <ac:spMk id="6" creationId="{EA705F60-2B6C-C866-26D1-1B0A14F97532}"/>
          </ac:spMkLst>
        </pc:spChg>
        <pc:spChg chg="mod">
          <ac:chgData name="DOĞA TUZCUOĞLU" userId="1e4f5448c70e9aee" providerId="LiveId" clId="{EFF72CE9-8855-41C7-AD6D-92ACA9D86825}" dt="2025-11-28T12:00:34.504" v="942" actId="790"/>
          <ac:spMkLst>
            <pc:docMk/>
            <pc:sldMk cId="1498909104" sldId="2147482117"/>
            <ac:spMk id="7" creationId="{DE139233-2202-0BEA-51D1-DD8946843124}"/>
          </ac:spMkLst>
        </pc:spChg>
        <pc:spChg chg="mod">
          <ac:chgData name="DOĞA TUZCUOĞLU" userId="1e4f5448c70e9aee" providerId="LiveId" clId="{EFF72CE9-8855-41C7-AD6D-92ACA9D86825}" dt="2025-11-28T12:00:34.504" v="942" actId="790"/>
          <ac:spMkLst>
            <pc:docMk/>
            <pc:sldMk cId="1498909104" sldId="2147482117"/>
            <ac:spMk id="8" creationId="{9ABCC219-0F44-E57F-0FB7-0DAD7B7D1A0B}"/>
          </ac:spMkLst>
        </pc:spChg>
      </pc:sldChg>
      <pc:sldChg chg="addSp modSp mod">
        <pc:chgData name="DOĞA TUZCUOĞLU" userId="1e4f5448c70e9aee" providerId="LiveId" clId="{EFF72CE9-8855-41C7-AD6D-92ACA9D86825}" dt="2025-11-28T12:00:34.504" v="942" actId="790"/>
        <pc:sldMkLst>
          <pc:docMk/>
          <pc:sldMk cId="561023471" sldId="2147482120"/>
        </pc:sldMkLst>
        <pc:spChg chg="mod">
          <ac:chgData name="DOĞA TUZCUOĞLU" userId="1e4f5448c70e9aee" providerId="LiveId" clId="{EFF72CE9-8855-41C7-AD6D-92ACA9D86825}" dt="2025-11-28T12:00:34.504" v="942" actId="790"/>
          <ac:spMkLst>
            <pc:docMk/>
            <pc:sldMk cId="561023471" sldId="2147482120"/>
            <ac:spMk id="2" creationId="{AA884CAF-E889-1E53-947C-1C53FFA074D5}"/>
          </ac:spMkLst>
        </pc:spChg>
        <pc:spChg chg="add mod">
          <ac:chgData name="DOĞA TUZCUOĞLU" userId="1e4f5448c70e9aee" providerId="LiveId" clId="{EFF72CE9-8855-41C7-AD6D-92ACA9D86825}" dt="2025-11-28T12:00:34.504" v="942" actId="790"/>
          <ac:spMkLst>
            <pc:docMk/>
            <pc:sldMk cId="561023471" sldId="2147482120"/>
            <ac:spMk id="3" creationId="{D4EC6317-8137-A95C-2CA7-EDAF34751249}"/>
          </ac:spMkLst>
        </pc:spChg>
        <pc:spChg chg="add mod">
          <ac:chgData name="DOĞA TUZCUOĞLU" userId="1e4f5448c70e9aee" providerId="LiveId" clId="{EFF72CE9-8855-41C7-AD6D-92ACA9D86825}" dt="2025-11-28T12:00:34.504" v="942" actId="790"/>
          <ac:spMkLst>
            <pc:docMk/>
            <pc:sldMk cId="561023471" sldId="2147482120"/>
            <ac:spMk id="4" creationId="{31C1083F-F30B-4056-0982-74B84031C599}"/>
          </ac:spMkLst>
        </pc:spChg>
        <pc:spChg chg="mod">
          <ac:chgData name="DOĞA TUZCUOĞLU" userId="1e4f5448c70e9aee" providerId="LiveId" clId="{EFF72CE9-8855-41C7-AD6D-92ACA9D86825}" dt="2025-11-28T12:00:34.504" v="942" actId="790"/>
          <ac:spMkLst>
            <pc:docMk/>
            <pc:sldMk cId="561023471" sldId="2147482120"/>
            <ac:spMk id="6" creationId="{743BD283-F9F5-F5A9-5EA7-1488EE1D623D}"/>
          </ac:spMkLst>
        </pc:spChg>
        <pc:picChg chg="mod">
          <ac:chgData name="DOĞA TUZCUOĞLU" userId="1e4f5448c70e9aee" providerId="LiveId" clId="{EFF72CE9-8855-41C7-AD6D-92ACA9D86825}" dt="2025-11-28T11:03:20.562" v="275" actId="1076"/>
          <ac:picMkLst>
            <pc:docMk/>
            <pc:sldMk cId="561023471" sldId="2147482120"/>
            <ac:picMk id="5" creationId="{F4E2AC72-2CD5-A6CC-0AC2-2BBABD7220DA}"/>
          </ac:picMkLst>
        </pc:picChg>
      </pc:sldChg>
      <pc:sldChg chg="modSp mod">
        <pc:chgData name="DOĞA TUZCUOĞLU" userId="1e4f5448c70e9aee" providerId="LiveId" clId="{EFF72CE9-8855-41C7-AD6D-92ACA9D86825}" dt="2025-11-28T12:00:34.504" v="942" actId="790"/>
        <pc:sldMkLst>
          <pc:docMk/>
          <pc:sldMk cId="4002176422" sldId="2147482207"/>
        </pc:sldMkLst>
        <pc:spChg chg="mod">
          <ac:chgData name="DOĞA TUZCUOĞLU" userId="1e4f5448c70e9aee" providerId="LiveId" clId="{EFF72CE9-8855-41C7-AD6D-92ACA9D86825}" dt="2025-11-28T12:00:34.504" v="942" actId="790"/>
          <ac:spMkLst>
            <pc:docMk/>
            <pc:sldMk cId="4002176422" sldId="2147482207"/>
            <ac:spMk id="3" creationId="{417AD29C-6AAE-82CD-97C7-94CA11F6292D}"/>
          </ac:spMkLst>
        </pc:spChg>
        <pc:spChg chg="mod">
          <ac:chgData name="DOĞA TUZCUOĞLU" userId="1e4f5448c70e9aee" providerId="LiveId" clId="{EFF72CE9-8855-41C7-AD6D-92ACA9D86825}" dt="2025-11-28T12:00:34.504" v="942" actId="790"/>
          <ac:spMkLst>
            <pc:docMk/>
            <pc:sldMk cId="4002176422" sldId="2147482207"/>
            <ac:spMk id="15" creationId="{9A77CB66-4E8B-BAF2-F92B-D1E3DCF63105}"/>
          </ac:spMkLst>
        </pc:spChg>
      </pc:sldChg>
      <pc:sldChg chg="addSp modSp mod">
        <pc:chgData name="DOĞA TUZCUOĞLU" userId="1e4f5448c70e9aee" providerId="LiveId" clId="{EFF72CE9-8855-41C7-AD6D-92ACA9D86825}" dt="2025-11-28T12:00:34.504" v="942" actId="790"/>
        <pc:sldMkLst>
          <pc:docMk/>
          <pc:sldMk cId="2547272530" sldId="2147482208"/>
        </pc:sldMkLst>
        <pc:spChg chg="mod">
          <ac:chgData name="DOĞA TUZCUOĞLU" userId="1e4f5448c70e9aee" providerId="LiveId" clId="{EFF72CE9-8855-41C7-AD6D-92ACA9D86825}" dt="2025-11-28T12:00:34.504" v="942" actId="790"/>
          <ac:spMkLst>
            <pc:docMk/>
            <pc:sldMk cId="2547272530" sldId="2147482208"/>
            <ac:spMk id="2" creationId="{3C4787CE-EAC4-2609-4281-19D333784FC8}"/>
          </ac:spMkLst>
        </pc:spChg>
        <pc:spChg chg="add mod">
          <ac:chgData name="DOĞA TUZCUOĞLU" userId="1e4f5448c70e9aee" providerId="LiveId" clId="{EFF72CE9-8855-41C7-AD6D-92ACA9D86825}" dt="2025-11-28T11:40:27.184" v="699"/>
          <ac:spMkLst>
            <pc:docMk/>
            <pc:sldMk cId="2547272530" sldId="2147482208"/>
            <ac:spMk id="3" creationId="{8B7FCE15-0F1F-F6A5-0F5E-D285B5B57FB2}"/>
          </ac:spMkLst>
        </pc:spChg>
        <pc:spChg chg="add mod">
          <ac:chgData name="DOĞA TUZCUOĞLU" userId="1e4f5448c70e9aee" providerId="LiveId" clId="{EFF72CE9-8855-41C7-AD6D-92ACA9D86825}" dt="2025-11-28T12:00:34.504" v="942" actId="790"/>
          <ac:spMkLst>
            <pc:docMk/>
            <pc:sldMk cId="2547272530" sldId="2147482208"/>
            <ac:spMk id="5" creationId="{030AAA0B-2DBD-8C57-639C-D568A01336EF}"/>
          </ac:spMkLst>
        </pc:spChg>
        <pc:spChg chg="mod">
          <ac:chgData name="DOĞA TUZCUOĞLU" userId="1e4f5448c70e9aee" providerId="LiveId" clId="{EFF72CE9-8855-41C7-AD6D-92ACA9D86825}" dt="2025-11-28T12:00:34.504" v="942" actId="790"/>
          <ac:spMkLst>
            <pc:docMk/>
            <pc:sldMk cId="2547272530" sldId="2147482208"/>
            <ac:spMk id="9" creationId="{1AC206D3-5449-E338-BF2A-071B4CDFD99B}"/>
          </ac:spMkLst>
        </pc:spChg>
        <pc:picChg chg="mod">
          <ac:chgData name="DOĞA TUZCUOĞLU" userId="1e4f5448c70e9aee" providerId="LiveId" clId="{EFF72CE9-8855-41C7-AD6D-92ACA9D86825}" dt="2025-11-28T11:42:01.454" v="705" actId="1076"/>
          <ac:picMkLst>
            <pc:docMk/>
            <pc:sldMk cId="2547272530" sldId="2147482208"/>
            <ac:picMk id="4" creationId="{5C45D0D5-A1CC-B09D-A8C2-400996543F7E}"/>
          </ac:picMkLst>
        </pc:picChg>
      </pc:sldChg>
      <pc:sldChg chg="addSp modSp mod">
        <pc:chgData name="DOĞA TUZCUOĞLU" userId="1e4f5448c70e9aee" providerId="LiveId" clId="{EFF72CE9-8855-41C7-AD6D-92ACA9D86825}" dt="2025-11-28T12:00:34.504" v="942" actId="790"/>
        <pc:sldMkLst>
          <pc:docMk/>
          <pc:sldMk cId="944072285" sldId="2147482233"/>
        </pc:sldMkLst>
        <pc:spChg chg="mod">
          <ac:chgData name="DOĞA TUZCUOĞLU" userId="1e4f5448c70e9aee" providerId="LiveId" clId="{EFF72CE9-8855-41C7-AD6D-92ACA9D86825}" dt="2025-11-28T12:00:34.504" v="942" actId="790"/>
          <ac:spMkLst>
            <pc:docMk/>
            <pc:sldMk cId="944072285" sldId="2147482233"/>
            <ac:spMk id="2" creationId="{6B50BB9A-238C-B83C-9C51-7A7F9F0B7E39}"/>
          </ac:spMkLst>
        </pc:spChg>
        <pc:spChg chg="add mod">
          <ac:chgData name="DOĞA TUZCUOĞLU" userId="1e4f5448c70e9aee" providerId="LiveId" clId="{EFF72CE9-8855-41C7-AD6D-92ACA9D86825}" dt="2025-11-28T12:00:34.504" v="942" actId="790"/>
          <ac:spMkLst>
            <pc:docMk/>
            <pc:sldMk cId="944072285" sldId="2147482233"/>
            <ac:spMk id="3" creationId="{018C2BF7-F848-F16F-3CEF-0F707A1B6305}"/>
          </ac:spMkLst>
        </pc:spChg>
        <pc:spChg chg="mod">
          <ac:chgData name="DOĞA TUZCUOĞLU" userId="1e4f5448c70e9aee" providerId="LiveId" clId="{EFF72CE9-8855-41C7-AD6D-92ACA9D86825}" dt="2025-11-28T12:00:34.504" v="942" actId="790"/>
          <ac:spMkLst>
            <pc:docMk/>
            <pc:sldMk cId="944072285" sldId="2147482233"/>
            <ac:spMk id="5" creationId="{3B42506A-81AE-A1E7-4268-7F63CE765E68}"/>
          </ac:spMkLst>
        </pc:spChg>
        <pc:spChg chg="mod">
          <ac:chgData name="DOĞA TUZCUOĞLU" userId="1e4f5448c70e9aee" providerId="LiveId" clId="{EFF72CE9-8855-41C7-AD6D-92ACA9D86825}" dt="2025-11-28T12:00:34.504" v="942" actId="790"/>
          <ac:spMkLst>
            <pc:docMk/>
            <pc:sldMk cId="944072285" sldId="2147482233"/>
            <ac:spMk id="6" creationId="{1504D989-65C2-2F25-F7A6-25F94969FFE4}"/>
          </ac:spMkLst>
        </pc:spChg>
        <pc:spChg chg="mod">
          <ac:chgData name="DOĞA TUZCUOĞLU" userId="1e4f5448c70e9aee" providerId="LiveId" clId="{EFF72CE9-8855-41C7-AD6D-92ACA9D86825}" dt="2025-11-28T12:00:34.504" v="942" actId="790"/>
          <ac:spMkLst>
            <pc:docMk/>
            <pc:sldMk cId="944072285" sldId="2147482233"/>
            <ac:spMk id="7" creationId="{3F14106E-2427-AA61-BCA9-3E668E60AD85}"/>
          </ac:spMkLst>
        </pc:spChg>
        <pc:spChg chg="add mod">
          <ac:chgData name="DOĞA TUZCUOĞLU" userId="1e4f5448c70e9aee" providerId="LiveId" clId="{EFF72CE9-8855-41C7-AD6D-92ACA9D86825}" dt="2025-11-28T12:00:34.504" v="942" actId="790"/>
          <ac:spMkLst>
            <pc:docMk/>
            <pc:sldMk cId="944072285" sldId="2147482233"/>
            <ac:spMk id="8" creationId="{992B85AA-9196-EBF4-C4E0-9DA6FF108D95}"/>
          </ac:spMkLst>
        </pc:spChg>
      </pc:sldChg>
      <pc:sldChg chg="addSp delSp modSp mod">
        <pc:chgData name="DOĞA TUZCUOĞLU" userId="1e4f5448c70e9aee" providerId="LiveId" clId="{EFF72CE9-8855-41C7-AD6D-92ACA9D86825}" dt="2025-11-28T12:00:34.504" v="942" actId="790"/>
        <pc:sldMkLst>
          <pc:docMk/>
          <pc:sldMk cId="919344175" sldId="2147482383"/>
        </pc:sldMkLst>
        <pc:spChg chg="mod">
          <ac:chgData name="DOĞA TUZCUOĞLU" userId="1e4f5448c70e9aee" providerId="LiveId" clId="{EFF72CE9-8855-41C7-AD6D-92ACA9D86825}" dt="2025-11-28T12:00:34.504" v="942" actId="790"/>
          <ac:spMkLst>
            <pc:docMk/>
            <pc:sldMk cId="919344175" sldId="2147482383"/>
            <ac:spMk id="2" creationId="{71873F12-C45B-04E4-77E2-4CC5F82EB8F3}"/>
          </ac:spMkLst>
        </pc:spChg>
        <pc:spChg chg="add mod">
          <ac:chgData name="DOĞA TUZCUOĞLU" userId="1e4f5448c70e9aee" providerId="LiveId" clId="{EFF72CE9-8855-41C7-AD6D-92ACA9D86825}" dt="2025-11-28T12:00:34.504" v="942" actId="790"/>
          <ac:spMkLst>
            <pc:docMk/>
            <pc:sldMk cId="919344175" sldId="2147482383"/>
            <ac:spMk id="3" creationId="{7C350E40-92C4-7CF2-955E-3C293963F3BA}"/>
          </ac:spMkLst>
        </pc:spChg>
        <pc:spChg chg="add mod">
          <ac:chgData name="DOĞA TUZCUOĞLU" userId="1e4f5448c70e9aee" providerId="LiveId" clId="{EFF72CE9-8855-41C7-AD6D-92ACA9D86825}" dt="2025-11-28T12:00:34.504" v="942" actId="790"/>
          <ac:spMkLst>
            <pc:docMk/>
            <pc:sldMk cId="919344175" sldId="2147482383"/>
            <ac:spMk id="5" creationId="{D14D9CC6-0227-0E22-62C3-4C582F6D98C0}"/>
          </ac:spMkLst>
        </pc:spChg>
        <pc:spChg chg="mod">
          <ac:chgData name="DOĞA TUZCUOĞLU" userId="1e4f5448c70e9aee" providerId="LiveId" clId="{EFF72CE9-8855-41C7-AD6D-92ACA9D86825}" dt="2025-11-28T12:00:34.504" v="942" actId="790"/>
          <ac:spMkLst>
            <pc:docMk/>
            <pc:sldMk cId="919344175" sldId="2147482383"/>
            <ac:spMk id="6" creationId="{BD7C94DC-BDB8-83DB-CE05-57D35BCCDAFA}"/>
          </ac:spMkLst>
        </pc:spChg>
        <pc:spChg chg="add del mod">
          <ac:chgData name="DOĞA TUZCUOĞLU" userId="1e4f5448c70e9aee" providerId="LiveId" clId="{EFF72CE9-8855-41C7-AD6D-92ACA9D86825}" dt="2025-11-28T11:18:59.237" v="366" actId="478"/>
          <ac:spMkLst>
            <pc:docMk/>
            <pc:sldMk cId="919344175" sldId="2147482383"/>
            <ac:spMk id="7" creationId="{7CE91601-301D-5FEA-EBC3-EE7C5E0962F7}"/>
          </ac:spMkLst>
        </pc:spChg>
        <pc:picChg chg="add mod">
          <ac:chgData name="DOĞA TUZCUOĞLU" userId="1e4f5448c70e9aee" providerId="LiveId" clId="{EFF72CE9-8855-41C7-AD6D-92ACA9D86825}" dt="2025-11-28T11:19:16.266" v="370" actId="14100"/>
          <ac:picMkLst>
            <pc:docMk/>
            <pc:sldMk cId="919344175" sldId="2147482383"/>
            <ac:picMk id="10" creationId="{22EC3828-7BE8-D58E-78E8-3B3DBE136EEE}"/>
          </ac:picMkLst>
        </pc:picChg>
      </pc:sldChg>
      <pc:sldChg chg="modSp mod">
        <pc:chgData name="DOĞA TUZCUOĞLU" userId="1e4f5448c70e9aee" providerId="LiveId" clId="{EFF72CE9-8855-41C7-AD6D-92ACA9D86825}" dt="2025-11-28T12:00:34.504" v="942" actId="790"/>
        <pc:sldMkLst>
          <pc:docMk/>
          <pc:sldMk cId="2503031363" sldId="2147482388"/>
        </pc:sldMkLst>
        <pc:spChg chg="mod">
          <ac:chgData name="DOĞA TUZCUOĞLU" userId="1e4f5448c70e9aee" providerId="LiveId" clId="{EFF72CE9-8855-41C7-AD6D-92ACA9D86825}" dt="2025-11-28T12:00:34.504" v="942" actId="790"/>
          <ac:spMkLst>
            <pc:docMk/>
            <pc:sldMk cId="2503031363" sldId="2147482388"/>
            <ac:spMk id="2" creationId="{911A0354-6BAC-EFB8-2587-F6BAE3D541F2}"/>
          </ac:spMkLst>
        </pc:spChg>
        <pc:spChg chg="mod">
          <ac:chgData name="DOĞA TUZCUOĞLU" userId="1e4f5448c70e9aee" providerId="LiveId" clId="{EFF72CE9-8855-41C7-AD6D-92ACA9D86825}" dt="2025-11-28T12:00:34.504" v="942" actId="790"/>
          <ac:spMkLst>
            <pc:docMk/>
            <pc:sldMk cId="2503031363" sldId="2147482388"/>
            <ac:spMk id="4" creationId="{150E84F8-88A8-6AD2-DBB3-0052E70AB291}"/>
          </ac:spMkLst>
        </pc:spChg>
        <pc:spChg chg="mod">
          <ac:chgData name="DOĞA TUZCUOĞLU" userId="1e4f5448c70e9aee" providerId="LiveId" clId="{EFF72CE9-8855-41C7-AD6D-92ACA9D86825}" dt="2025-11-28T12:00:34.504" v="942" actId="790"/>
          <ac:spMkLst>
            <pc:docMk/>
            <pc:sldMk cId="2503031363" sldId="2147482388"/>
            <ac:spMk id="5" creationId="{9D91C896-E682-B8AC-0D74-543FEA7015F2}"/>
          </ac:spMkLst>
        </pc:spChg>
      </pc:sldChg>
      <pc:sldChg chg="addSp modSp mod">
        <pc:chgData name="DOĞA TUZCUOĞLU" userId="1e4f5448c70e9aee" providerId="LiveId" clId="{EFF72CE9-8855-41C7-AD6D-92ACA9D86825}" dt="2025-11-28T12:00:34.504" v="942" actId="790"/>
        <pc:sldMkLst>
          <pc:docMk/>
          <pc:sldMk cId="3210347797" sldId="2147482389"/>
        </pc:sldMkLst>
        <pc:spChg chg="mod">
          <ac:chgData name="DOĞA TUZCUOĞLU" userId="1e4f5448c70e9aee" providerId="LiveId" clId="{EFF72CE9-8855-41C7-AD6D-92ACA9D86825}" dt="2025-11-28T12:00:34.504" v="942" actId="790"/>
          <ac:spMkLst>
            <pc:docMk/>
            <pc:sldMk cId="3210347797" sldId="2147482389"/>
            <ac:spMk id="2" creationId="{AEEEC56E-29EF-67BD-7672-0A41EB2BCBDA}"/>
          </ac:spMkLst>
        </pc:spChg>
        <pc:spChg chg="mod">
          <ac:chgData name="DOĞA TUZCUOĞLU" userId="1e4f5448c70e9aee" providerId="LiveId" clId="{EFF72CE9-8855-41C7-AD6D-92ACA9D86825}" dt="2025-11-28T12:00:34.504" v="942" actId="790"/>
          <ac:spMkLst>
            <pc:docMk/>
            <pc:sldMk cId="3210347797" sldId="2147482389"/>
            <ac:spMk id="4" creationId="{F350555A-E677-294E-B864-68E5623CCF90}"/>
          </ac:spMkLst>
        </pc:spChg>
        <pc:spChg chg="mod">
          <ac:chgData name="DOĞA TUZCUOĞLU" userId="1e4f5448c70e9aee" providerId="LiveId" clId="{EFF72CE9-8855-41C7-AD6D-92ACA9D86825}" dt="2025-11-28T12:00:34.504" v="942" actId="790"/>
          <ac:spMkLst>
            <pc:docMk/>
            <pc:sldMk cId="3210347797" sldId="2147482389"/>
            <ac:spMk id="5" creationId="{F79D446F-507E-B168-7FE8-318AA9D6A040}"/>
          </ac:spMkLst>
        </pc:spChg>
        <pc:spChg chg="add mod">
          <ac:chgData name="DOĞA TUZCUOĞLU" userId="1e4f5448c70e9aee" providerId="LiveId" clId="{EFF72CE9-8855-41C7-AD6D-92ACA9D86825}" dt="2025-11-28T12:00:34.504" v="942" actId="790"/>
          <ac:spMkLst>
            <pc:docMk/>
            <pc:sldMk cId="3210347797" sldId="2147482389"/>
            <ac:spMk id="6" creationId="{E7C7BCE7-6DBF-5505-4670-E8AC0980AEC7}"/>
          </ac:spMkLst>
        </pc:spChg>
        <pc:spChg chg="add mod">
          <ac:chgData name="DOĞA TUZCUOĞLU" userId="1e4f5448c70e9aee" providerId="LiveId" clId="{EFF72CE9-8855-41C7-AD6D-92ACA9D86825}" dt="2025-11-28T12:00:34.504" v="942" actId="790"/>
          <ac:spMkLst>
            <pc:docMk/>
            <pc:sldMk cId="3210347797" sldId="2147482389"/>
            <ac:spMk id="7" creationId="{8481861C-E9EA-472F-DA1A-3887E956D703}"/>
          </ac:spMkLst>
        </pc:spChg>
        <pc:spChg chg="add mod">
          <ac:chgData name="DOĞA TUZCUOĞLU" userId="1e4f5448c70e9aee" providerId="LiveId" clId="{EFF72CE9-8855-41C7-AD6D-92ACA9D86825}" dt="2025-11-28T12:00:34.504" v="942" actId="790"/>
          <ac:spMkLst>
            <pc:docMk/>
            <pc:sldMk cId="3210347797" sldId="2147482389"/>
            <ac:spMk id="8" creationId="{CF587E9B-828D-A827-FF6B-938D38682790}"/>
          </ac:spMkLst>
        </pc:spChg>
        <pc:spChg chg="add mod ord">
          <ac:chgData name="DOĞA TUZCUOĞLU" userId="1e4f5448c70e9aee" providerId="LiveId" clId="{EFF72CE9-8855-41C7-AD6D-92ACA9D86825}" dt="2025-11-28T12:00:34.504" v="942" actId="790"/>
          <ac:spMkLst>
            <pc:docMk/>
            <pc:sldMk cId="3210347797" sldId="2147482389"/>
            <ac:spMk id="9" creationId="{9B2E71A0-8CA0-15A7-8279-E649414D28B6}"/>
          </ac:spMkLst>
        </pc:spChg>
        <pc:spChg chg="add mod">
          <ac:chgData name="DOĞA TUZCUOĞLU" userId="1e4f5448c70e9aee" providerId="LiveId" clId="{EFF72CE9-8855-41C7-AD6D-92ACA9D86825}" dt="2025-11-28T12:00:34.504" v="942" actId="790"/>
          <ac:spMkLst>
            <pc:docMk/>
            <pc:sldMk cId="3210347797" sldId="2147482389"/>
            <ac:spMk id="10" creationId="{F9E754F1-D0AB-3463-6CB6-9987FA26CAAF}"/>
          </ac:spMkLst>
        </pc:spChg>
        <pc:spChg chg="add mod">
          <ac:chgData name="DOĞA TUZCUOĞLU" userId="1e4f5448c70e9aee" providerId="LiveId" clId="{EFF72CE9-8855-41C7-AD6D-92ACA9D86825}" dt="2025-11-28T12:00:34.504" v="942" actId="790"/>
          <ac:spMkLst>
            <pc:docMk/>
            <pc:sldMk cId="3210347797" sldId="2147482389"/>
            <ac:spMk id="12" creationId="{36FB59DE-3AB9-8803-9C96-BE43B85FB17F}"/>
          </ac:spMkLst>
        </pc:spChg>
        <pc:spChg chg="add mod ord">
          <ac:chgData name="DOĞA TUZCUOĞLU" userId="1e4f5448c70e9aee" providerId="LiveId" clId="{EFF72CE9-8855-41C7-AD6D-92ACA9D86825}" dt="2025-11-28T12:00:34.504" v="942" actId="790"/>
          <ac:spMkLst>
            <pc:docMk/>
            <pc:sldMk cId="3210347797" sldId="2147482389"/>
            <ac:spMk id="13" creationId="{92CD71E6-793E-40D4-0937-1E1CB2FFEDF3}"/>
          </ac:spMkLst>
        </pc:spChg>
        <pc:picChg chg="mod">
          <ac:chgData name="DOĞA TUZCUOĞLU" userId="1e4f5448c70e9aee" providerId="LiveId" clId="{EFF72CE9-8855-41C7-AD6D-92ACA9D86825}" dt="2025-11-28T10:51:45.932" v="225" actId="1076"/>
          <ac:picMkLst>
            <pc:docMk/>
            <pc:sldMk cId="3210347797" sldId="2147482389"/>
            <ac:picMk id="3" creationId="{BDB16E5B-6C80-E2B5-7736-741B731DC59D}"/>
          </ac:picMkLst>
        </pc:picChg>
        <pc:picChg chg="add mod">
          <ac:chgData name="DOĞA TUZCUOĞLU" userId="1e4f5448c70e9aee" providerId="LiveId" clId="{EFF72CE9-8855-41C7-AD6D-92ACA9D86825}" dt="2025-11-28T10:52:20.261" v="235" actId="14100"/>
          <ac:picMkLst>
            <pc:docMk/>
            <pc:sldMk cId="3210347797" sldId="2147482389"/>
            <ac:picMk id="11" creationId="{2AF47356-1825-D2C6-6077-F3FCE0DB1DFA}"/>
          </ac:picMkLst>
        </pc:picChg>
        <pc:picChg chg="add mod">
          <ac:chgData name="DOĞA TUZCUOĞLU" userId="1e4f5448c70e9aee" providerId="LiveId" clId="{EFF72CE9-8855-41C7-AD6D-92ACA9D86825}" dt="2025-11-28T11:33:00.245" v="581" actId="14100"/>
          <ac:picMkLst>
            <pc:docMk/>
            <pc:sldMk cId="3210347797" sldId="2147482389"/>
            <ac:picMk id="15" creationId="{40174E58-F563-554C-B23B-3226E4EDF1AA}"/>
          </ac:picMkLst>
        </pc:picChg>
      </pc:sldChg>
      <pc:sldChg chg="modSp mod">
        <pc:chgData name="DOĞA TUZCUOĞLU" userId="1e4f5448c70e9aee" providerId="LiveId" clId="{EFF72CE9-8855-41C7-AD6D-92ACA9D86825}" dt="2025-11-28T12:00:34.504" v="942" actId="790"/>
        <pc:sldMkLst>
          <pc:docMk/>
          <pc:sldMk cId="1655048953" sldId="2147482390"/>
        </pc:sldMkLst>
        <pc:spChg chg="mod">
          <ac:chgData name="DOĞA TUZCUOĞLU" userId="1e4f5448c70e9aee" providerId="LiveId" clId="{EFF72CE9-8855-41C7-AD6D-92ACA9D86825}" dt="2025-11-28T12:00:34.504" v="942" actId="790"/>
          <ac:spMkLst>
            <pc:docMk/>
            <pc:sldMk cId="1655048953" sldId="2147482390"/>
            <ac:spMk id="3" creationId="{A65CB498-2638-B033-8D73-1E5476180949}"/>
          </ac:spMkLst>
        </pc:spChg>
        <pc:spChg chg="mod">
          <ac:chgData name="DOĞA TUZCUOĞLU" userId="1e4f5448c70e9aee" providerId="LiveId" clId="{EFF72CE9-8855-41C7-AD6D-92ACA9D86825}" dt="2025-11-28T12:00:34.504" v="942" actId="790"/>
          <ac:spMkLst>
            <pc:docMk/>
            <pc:sldMk cId="1655048953" sldId="2147482390"/>
            <ac:spMk id="5" creationId="{2DA955D8-A4F1-609C-46B0-9BC93952D82D}"/>
          </ac:spMkLst>
        </pc:spChg>
        <pc:spChg chg="mod">
          <ac:chgData name="DOĞA TUZCUOĞLU" userId="1e4f5448c70e9aee" providerId="LiveId" clId="{EFF72CE9-8855-41C7-AD6D-92ACA9D86825}" dt="2025-11-28T12:00:34.504" v="942" actId="790"/>
          <ac:spMkLst>
            <pc:docMk/>
            <pc:sldMk cId="1655048953" sldId="2147482390"/>
            <ac:spMk id="7" creationId="{FD725F00-AF60-9AF6-21D8-8E8801F7DD14}"/>
          </ac:spMkLst>
        </pc:spChg>
        <pc:spChg chg="mod">
          <ac:chgData name="DOĞA TUZCUOĞLU" userId="1e4f5448c70e9aee" providerId="LiveId" clId="{EFF72CE9-8855-41C7-AD6D-92ACA9D86825}" dt="2025-11-28T12:00:34.504" v="942" actId="790"/>
          <ac:spMkLst>
            <pc:docMk/>
            <pc:sldMk cId="1655048953" sldId="2147482390"/>
            <ac:spMk id="9" creationId="{33865CC9-1296-A6BE-20C4-4D7E73A05086}"/>
          </ac:spMkLst>
        </pc:spChg>
        <pc:spChg chg="mod">
          <ac:chgData name="DOĞA TUZCUOĞLU" userId="1e4f5448c70e9aee" providerId="LiveId" clId="{EFF72CE9-8855-41C7-AD6D-92ACA9D86825}" dt="2025-11-28T12:00:34.504" v="942" actId="790"/>
          <ac:spMkLst>
            <pc:docMk/>
            <pc:sldMk cId="1655048953" sldId="2147482390"/>
            <ac:spMk id="10" creationId="{784E1CE5-8D9C-303F-C96C-539867D89249}"/>
          </ac:spMkLst>
        </pc:spChg>
      </pc:sldChg>
      <pc:sldChg chg="addSp modSp mod">
        <pc:chgData name="DOĞA TUZCUOĞLU" userId="1e4f5448c70e9aee" providerId="LiveId" clId="{EFF72CE9-8855-41C7-AD6D-92ACA9D86825}" dt="2025-11-28T12:00:34.504" v="942" actId="790"/>
        <pc:sldMkLst>
          <pc:docMk/>
          <pc:sldMk cId="3782366483" sldId="2147482392"/>
        </pc:sldMkLst>
        <pc:spChg chg="mod">
          <ac:chgData name="DOĞA TUZCUOĞLU" userId="1e4f5448c70e9aee" providerId="LiveId" clId="{EFF72CE9-8855-41C7-AD6D-92ACA9D86825}" dt="2025-11-28T12:00:34.504" v="942" actId="790"/>
          <ac:spMkLst>
            <pc:docMk/>
            <pc:sldMk cId="3782366483" sldId="2147482392"/>
            <ac:spMk id="2" creationId="{FB51AEE2-EC0F-E99A-EC48-58A37C034F90}"/>
          </ac:spMkLst>
        </pc:spChg>
        <pc:spChg chg="add mod">
          <ac:chgData name="DOĞA TUZCUOĞLU" userId="1e4f5448c70e9aee" providerId="LiveId" clId="{EFF72CE9-8855-41C7-AD6D-92ACA9D86825}" dt="2025-11-28T12:00:34.504" v="942" actId="790"/>
          <ac:spMkLst>
            <pc:docMk/>
            <pc:sldMk cId="3782366483" sldId="2147482392"/>
            <ac:spMk id="3" creationId="{441D1890-B7AE-C8D3-A013-F6B660908D8C}"/>
          </ac:spMkLst>
        </pc:spChg>
        <pc:spChg chg="add mod">
          <ac:chgData name="DOĞA TUZCUOĞLU" userId="1e4f5448c70e9aee" providerId="LiveId" clId="{EFF72CE9-8855-41C7-AD6D-92ACA9D86825}" dt="2025-11-28T12:00:34.504" v="942" actId="790"/>
          <ac:spMkLst>
            <pc:docMk/>
            <pc:sldMk cId="3782366483" sldId="2147482392"/>
            <ac:spMk id="4" creationId="{5AAC438E-B282-1BEA-90F2-F3024EDD52FF}"/>
          </ac:spMkLst>
        </pc:spChg>
        <pc:spChg chg="mod">
          <ac:chgData name="DOĞA TUZCUOĞLU" userId="1e4f5448c70e9aee" providerId="LiveId" clId="{EFF72CE9-8855-41C7-AD6D-92ACA9D86825}" dt="2025-11-28T12:00:34.504" v="942" actId="790"/>
          <ac:spMkLst>
            <pc:docMk/>
            <pc:sldMk cId="3782366483" sldId="2147482392"/>
            <ac:spMk id="6" creationId="{D0BF1C90-A6C3-8C69-C5EB-39FE01730B32}"/>
          </ac:spMkLst>
        </pc:spChg>
      </pc:sldChg>
      <pc:sldChg chg="addSp modSp mod">
        <pc:chgData name="DOĞA TUZCUOĞLU" userId="1e4f5448c70e9aee" providerId="LiveId" clId="{EFF72CE9-8855-41C7-AD6D-92ACA9D86825}" dt="2025-11-28T12:00:34.504" v="942" actId="790"/>
        <pc:sldMkLst>
          <pc:docMk/>
          <pc:sldMk cId="995434416" sldId="2147482393"/>
        </pc:sldMkLst>
        <pc:spChg chg="mod">
          <ac:chgData name="DOĞA TUZCUOĞLU" userId="1e4f5448c70e9aee" providerId="LiveId" clId="{EFF72CE9-8855-41C7-AD6D-92ACA9D86825}" dt="2025-11-28T12:00:34.504" v="942" actId="790"/>
          <ac:spMkLst>
            <pc:docMk/>
            <pc:sldMk cId="995434416" sldId="2147482393"/>
            <ac:spMk id="2" creationId="{399F231D-A710-E087-7F9E-A6226633BB22}"/>
          </ac:spMkLst>
        </pc:spChg>
        <pc:spChg chg="add mod">
          <ac:chgData name="DOĞA TUZCUOĞLU" userId="1e4f5448c70e9aee" providerId="LiveId" clId="{EFF72CE9-8855-41C7-AD6D-92ACA9D86825}" dt="2025-11-28T12:00:34.504" v="942" actId="790"/>
          <ac:spMkLst>
            <pc:docMk/>
            <pc:sldMk cId="995434416" sldId="2147482393"/>
            <ac:spMk id="4" creationId="{1BC1C431-94AB-E5BB-6329-21312BD52649}"/>
          </ac:spMkLst>
        </pc:spChg>
        <pc:spChg chg="mod">
          <ac:chgData name="DOĞA TUZCUOĞLU" userId="1e4f5448c70e9aee" providerId="LiveId" clId="{EFF72CE9-8855-41C7-AD6D-92ACA9D86825}" dt="2025-11-28T12:00:34.504" v="942" actId="790"/>
          <ac:spMkLst>
            <pc:docMk/>
            <pc:sldMk cId="995434416" sldId="2147482393"/>
            <ac:spMk id="5" creationId="{1C33FB62-C9DC-13D6-FAFD-4BE45C2BBCBB}"/>
          </ac:spMkLst>
        </pc:spChg>
        <pc:spChg chg="add mod">
          <ac:chgData name="DOĞA TUZCUOĞLU" userId="1e4f5448c70e9aee" providerId="LiveId" clId="{EFF72CE9-8855-41C7-AD6D-92ACA9D86825}" dt="2025-11-28T12:00:34.504" v="942" actId="790"/>
          <ac:spMkLst>
            <pc:docMk/>
            <pc:sldMk cId="995434416" sldId="2147482393"/>
            <ac:spMk id="6" creationId="{D29D0163-E7F7-9D91-4839-9FB97401AF82}"/>
          </ac:spMkLst>
        </pc:spChg>
      </pc:sldChg>
      <pc:sldChg chg="addSp modSp mod">
        <pc:chgData name="DOĞA TUZCUOĞLU" userId="1e4f5448c70e9aee" providerId="LiveId" clId="{EFF72CE9-8855-41C7-AD6D-92ACA9D86825}" dt="2025-11-28T12:00:34.504" v="942" actId="790"/>
        <pc:sldMkLst>
          <pc:docMk/>
          <pc:sldMk cId="3484631063" sldId="2147482394"/>
        </pc:sldMkLst>
        <pc:spChg chg="mod">
          <ac:chgData name="DOĞA TUZCUOĞLU" userId="1e4f5448c70e9aee" providerId="LiveId" clId="{EFF72CE9-8855-41C7-AD6D-92ACA9D86825}" dt="2025-11-28T12:00:34.504" v="942" actId="790"/>
          <ac:spMkLst>
            <pc:docMk/>
            <pc:sldMk cId="3484631063" sldId="2147482394"/>
            <ac:spMk id="2" creationId="{42DBDC93-FFC1-A78B-7C1A-62DE67D0AFDD}"/>
          </ac:spMkLst>
        </pc:spChg>
        <pc:spChg chg="mod">
          <ac:chgData name="DOĞA TUZCUOĞLU" userId="1e4f5448c70e9aee" providerId="LiveId" clId="{EFF72CE9-8855-41C7-AD6D-92ACA9D86825}" dt="2025-11-28T12:00:34.504" v="942" actId="790"/>
          <ac:spMkLst>
            <pc:docMk/>
            <pc:sldMk cId="3484631063" sldId="2147482394"/>
            <ac:spMk id="4" creationId="{0A8F6F59-BAB0-1AA5-66B5-F0B5DBBF1FF7}"/>
          </ac:spMkLst>
        </pc:spChg>
        <pc:spChg chg="add mod">
          <ac:chgData name="DOĞA TUZCUOĞLU" userId="1e4f5448c70e9aee" providerId="LiveId" clId="{EFF72CE9-8855-41C7-AD6D-92ACA9D86825}" dt="2025-11-28T12:00:34.504" v="942" actId="790"/>
          <ac:spMkLst>
            <pc:docMk/>
            <pc:sldMk cId="3484631063" sldId="2147482394"/>
            <ac:spMk id="5" creationId="{76B42167-023B-A48B-27BF-48C18AA74964}"/>
          </ac:spMkLst>
        </pc:spChg>
        <pc:spChg chg="add mod">
          <ac:chgData name="DOĞA TUZCUOĞLU" userId="1e4f5448c70e9aee" providerId="LiveId" clId="{EFF72CE9-8855-41C7-AD6D-92ACA9D86825}" dt="2025-11-28T12:00:34.504" v="942" actId="790"/>
          <ac:spMkLst>
            <pc:docMk/>
            <pc:sldMk cId="3484631063" sldId="2147482394"/>
            <ac:spMk id="6" creationId="{E0D056B4-0C14-B4F3-DB40-C8956590904A}"/>
          </ac:spMkLst>
        </pc:spChg>
        <pc:spChg chg="mod">
          <ac:chgData name="DOĞA TUZCUOĞLU" userId="1e4f5448c70e9aee" providerId="LiveId" clId="{EFF72CE9-8855-41C7-AD6D-92ACA9D86825}" dt="2025-11-28T12:00:34.504" v="942" actId="790"/>
          <ac:spMkLst>
            <pc:docMk/>
            <pc:sldMk cId="3484631063" sldId="2147482394"/>
            <ac:spMk id="10" creationId="{F5FA2335-E33F-1D27-85CE-0486DBE915F0}"/>
          </ac:spMkLst>
        </pc:spChg>
      </pc:sldChg>
      <pc:sldChg chg="addSp modSp mod">
        <pc:chgData name="DOĞA TUZCUOĞLU" userId="1e4f5448c70e9aee" providerId="LiveId" clId="{EFF72CE9-8855-41C7-AD6D-92ACA9D86825}" dt="2025-11-28T12:00:34.504" v="942" actId="790"/>
        <pc:sldMkLst>
          <pc:docMk/>
          <pc:sldMk cId="1039533979" sldId="2147482395"/>
        </pc:sldMkLst>
        <pc:spChg chg="mod">
          <ac:chgData name="DOĞA TUZCUOĞLU" userId="1e4f5448c70e9aee" providerId="LiveId" clId="{EFF72CE9-8855-41C7-AD6D-92ACA9D86825}" dt="2025-11-28T12:00:34.504" v="942" actId="790"/>
          <ac:spMkLst>
            <pc:docMk/>
            <pc:sldMk cId="1039533979" sldId="2147482395"/>
            <ac:spMk id="2" creationId="{6A770034-1581-4375-D1BC-3FC6732FA9BD}"/>
          </ac:spMkLst>
        </pc:spChg>
        <pc:spChg chg="mod">
          <ac:chgData name="DOĞA TUZCUOĞLU" userId="1e4f5448c70e9aee" providerId="LiveId" clId="{EFF72CE9-8855-41C7-AD6D-92ACA9D86825}" dt="2025-11-28T12:00:34.504" v="942" actId="790"/>
          <ac:spMkLst>
            <pc:docMk/>
            <pc:sldMk cId="1039533979" sldId="2147482395"/>
            <ac:spMk id="3" creationId="{8CF43C59-E940-F75B-332B-9CBABBE22254}"/>
          </ac:spMkLst>
        </pc:spChg>
        <pc:spChg chg="add mod">
          <ac:chgData name="DOĞA TUZCUOĞLU" userId="1e4f5448c70e9aee" providerId="LiveId" clId="{EFF72CE9-8855-41C7-AD6D-92ACA9D86825}" dt="2025-11-28T12:00:34.504" v="942" actId="790"/>
          <ac:spMkLst>
            <pc:docMk/>
            <pc:sldMk cId="1039533979" sldId="2147482395"/>
            <ac:spMk id="5" creationId="{7658458C-E7CE-71EE-5761-51E5B4B30785}"/>
          </ac:spMkLst>
        </pc:spChg>
        <pc:spChg chg="add mod">
          <ac:chgData name="DOĞA TUZCUOĞLU" userId="1e4f5448c70e9aee" providerId="LiveId" clId="{EFF72CE9-8855-41C7-AD6D-92ACA9D86825}" dt="2025-11-28T12:00:34.504" v="942" actId="790"/>
          <ac:spMkLst>
            <pc:docMk/>
            <pc:sldMk cId="1039533979" sldId="2147482395"/>
            <ac:spMk id="6" creationId="{4011C81C-A55B-9474-326F-0F5373948064}"/>
          </ac:spMkLst>
        </pc:spChg>
      </pc:sldChg>
      <pc:sldChg chg="addSp modSp mod">
        <pc:chgData name="DOĞA TUZCUOĞLU" userId="1e4f5448c70e9aee" providerId="LiveId" clId="{EFF72CE9-8855-41C7-AD6D-92ACA9D86825}" dt="2025-11-28T12:00:34.504" v="942" actId="790"/>
        <pc:sldMkLst>
          <pc:docMk/>
          <pc:sldMk cId="49990274" sldId="2147482396"/>
        </pc:sldMkLst>
        <pc:spChg chg="mod">
          <ac:chgData name="DOĞA TUZCUOĞLU" userId="1e4f5448c70e9aee" providerId="LiveId" clId="{EFF72CE9-8855-41C7-AD6D-92ACA9D86825}" dt="2025-11-28T12:00:34.504" v="942" actId="790"/>
          <ac:spMkLst>
            <pc:docMk/>
            <pc:sldMk cId="49990274" sldId="2147482396"/>
            <ac:spMk id="2" creationId="{5F6E63BC-1C09-464B-3577-E6FF351A1BB3}"/>
          </ac:spMkLst>
        </pc:spChg>
        <pc:spChg chg="mod">
          <ac:chgData name="DOĞA TUZCUOĞLU" userId="1e4f5448c70e9aee" providerId="LiveId" clId="{EFF72CE9-8855-41C7-AD6D-92ACA9D86825}" dt="2025-11-28T12:00:34.504" v="942" actId="790"/>
          <ac:spMkLst>
            <pc:docMk/>
            <pc:sldMk cId="49990274" sldId="2147482396"/>
            <ac:spMk id="3" creationId="{C5536863-421A-7ACF-0041-044E3CE803B0}"/>
          </ac:spMkLst>
        </pc:spChg>
        <pc:spChg chg="add mod">
          <ac:chgData name="DOĞA TUZCUOĞLU" userId="1e4f5448c70e9aee" providerId="LiveId" clId="{EFF72CE9-8855-41C7-AD6D-92ACA9D86825}" dt="2025-11-28T12:00:34.504" v="942" actId="790"/>
          <ac:spMkLst>
            <pc:docMk/>
            <pc:sldMk cId="49990274" sldId="2147482396"/>
            <ac:spMk id="4" creationId="{32AFC6F8-5384-7E41-C1DE-97260A5DFC6A}"/>
          </ac:spMkLst>
        </pc:spChg>
        <pc:spChg chg="add mod">
          <ac:chgData name="DOĞA TUZCUOĞLU" userId="1e4f5448c70e9aee" providerId="LiveId" clId="{EFF72CE9-8855-41C7-AD6D-92ACA9D86825}" dt="2025-11-28T12:00:34.504" v="942" actId="790"/>
          <ac:spMkLst>
            <pc:docMk/>
            <pc:sldMk cId="49990274" sldId="2147482396"/>
            <ac:spMk id="5" creationId="{83302F47-AE91-036A-6EB5-A8ABF40549C8}"/>
          </ac:spMkLst>
        </pc:spChg>
        <pc:picChg chg="mod">
          <ac:chgData name="DOĞA TUZCUOĞLU" userId="1e4f5448c70e9aee" providerId="LiveId" clId="{EFF72CE9-8855-41C7-AD6D-92ACA9D86825}" dt="2025-11-28T11:28:57.201" v="555" actId="1076"/>
          <ac:picMkLst>
            <pc:docMk/>
            <pc:sldMk cId="49990274" sldId="2147482396"/>
            <ac:picMk id="6" creationId="{8B325445-4218-0EFC-F7A2-C787740E8A6E}"/>
          </ac:picMkLst>
        </pc:picChg>
      </pc:sldChg>
      <pc:sldChg chg="addSp delSp modSp mod">
        <pc:chgData name="DOĞA TUZCUOĞLU" userId="1e4f5448c70e9aee" providerId="LiveId" clId="{EFF72CE9-8855-41C7-AD6D-92ACA9D86825}" dt="2025-11-28T12:00:34.504" v="942" actId="790"/>
        <pc:sldMkLst>
          <pc:docMk/>
          <pc:sldMk cId="736999299" sldId="2147482397"/>
        </pc:sldMkLst>
        <pc:spChg chg="mod">
          <ac:chgData name="DOĞA TUZCUOĞLU" userId="1e4f5448c70e9aee" providerId="LiveId" clId="{EFF72CE9-8855-41C7-AD6D-92ACA9D86825}" dt="2025-11-28T12:00:34.504" v="942" actId="790"/>
          <ac:spMkLst>
            <pc:docMk/>
            <pc:sldMk cId="736999299" sldId="2147482397"/>
            <ac:spMk id="2" creationId="{FD97E1CC-A06A-89A7-74FC-AA08937B251B}"/>
          </ac:spMkLst>
        </pc:spChg>
        <pc:spChg chg="add mod">
          <ac:chgData name="DOĞA TUZCUOĞLU" userId="1e4f5448c70e9aee" providerId="LiveId" clId="{EFF72CE9-8855-41C7-AD6D-92ACA9D86825}" dt="2025-11-28T12:00:34.504" v="942" actId="790"/>
          <ac:spMkLst>
            <pc:docMk/>
            <pc:sldMk cId="736999299" sldId="2147482397"/>
            <ac:spMk id="6" creationId="{FD646378-7F62-709F-8CF6-DB417EFF6467}"/>
          </ac:spMkLst>
        </pc:spChg>
        <pc:spChg chg="mod">
          <ac:chgData name="DOĞA TUZCUOĞLU" userId="1e4f5448c70e9aee" providerId="LiveId" clId="{EFF72CE9-8855-41C7-AD6D-92ACA9D86825}" dt="2025-11-28T12:00:34.504" v="942" actId="790"/>
          <ac:spMkLst>
            <pc:docMk/>
            <pc:sldMk cId="736999299" sldId="2147482397"/>
            <ac:spMk id="9" creationId="{99493D66-0D4E-2D7C-6FF2-215805F9D4B3}"/>
          </ac:spMkLst>
        </pc:spChg>
        <pc:picChg chg="add del">
          <ac:chgData name="DOĞA TUZCUOĞLU" userId="1e4f5448c70e9aee" providerId="LiveId" clId="{EFF72CE9-8855-41C7-AD6D-92ACA9D86825}" dt="2025-11-28T11:39:15.636" v="633" actId="478"/>
          <ac:picMkLst>
            <pc:docMk/>
            <pc:sldMk cId="736999299" sldId="2147482397"/>
            <ac:picMk id="4" creationId="{34FD888C-5239-519A-DBA2-4D8450EB2F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4EF4-26AE-41A7-8458-9A4ADA0E05F6}" type="datetimeFigureOut">
              <a:rPr lang="en-US" smtClean="0"/>
              <a:t>12/2/2025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DE42F-E5B7-4D35-9EDA-31840E0659CD}" type="slidenum">
              <a:rPr lang="en-US" smtClean="0"/>
              <a:t>‹#›</a:t>
            </a:fld>
            <a:endParaRPr lang="en-US"/>
          </a:p>
        </p:txBody>
      </p:sp>
    </p:spTree>
    <p:extLst>
      <p:ext uri="{BB962C8B-B14F-4D97-AF65-F5344CB8AC3E}">
        <p14:creationId xmlns:p14="http://schemas.microsoft.com/office/powerpoint/2010/main" val="394023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EU27 chemicals business confidence remains weak in 2025 (Jan-Aug)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According to the latest EU Commission business and consumer survey, confidence in the EU27 chemical industry significantly deteriorated in 2025 (Jan-Aug) compared to the same period of 2024. Among the largest EU27 economies, the confidence indicator declined sharply in Germany (-8.5) and France (-7.7), while Belgium saw a modest improvement (+1.9). Confidence deteriorated significantly in Poland (-5.3), Italy (-5.2), Spain (-5.1), and the Netherlands (-4.8). The EU27 chemicals business environment has been facing a limited demand since March 2022.</a:t>
            </a:r>
          </a:p>
          <a:p>
            <a:endParaRPr lang="en-GB" dirty="0"/>
          </a:p>
        </p:txBody>
      </p:sp>
      <p:sp>
        <p:nvSpPr>
          <p:cNvPr id="4" name="Slide Number Placeholder 3"/>
          <p:cNvSpPr>
            <a:spLocks noGrp="1"/>
          </p:cNvSpPr>
          <p:nvPr>
            <p:ph type="sldNum" sz="quarter" idx="5"/>
          </p:nvPr>
        </p:nvSpPr>
        <p:spPr/>
        <p:txBody>
          <a:bodyPr/>
          <a:lstStyle/>
          <a:p>
            <a:fld id="{ACDDE42F-E5B7-4D35-9EDA-31840E0659CD}" type="slidenum">
              <a:rPr lang="en-US" smtClean="0"/>
              <a:t>3</a:t>
            </a:fld>
            <a:endParaRPr lang="en-US"/>
          </a:p>
        </p:txBody>
      </p:sp>
    </p:spTree>
    <p:extLst>
      <p:ext uri="{BB962C8B-B14F-4D97-AF65-F5344CB8AC3E}">
        <p14:creationId xmlns:p14="http://schemas.microsoft.com/office/powerpoint/2010/main" val="144050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3AC4-EC2B-F0C3-A013-61991A82D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CEAA3-65C7-BA70-FAF0-DB222FAFE1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B27277-BDC1-800A-BD31-55952C79851D}"/>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July 2025: EU27 chemical exports value below 2024 levels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January to July 2025, EU27 chemical exports decreased by 0.7% in 2025 in comparison to the same period in 2024. The EU27 chemicals exports amounted to €133.4 bn in the first seven months of 2025, down by €1.0 bn compared to 2024. With €26.3 bn, USA is the primary source of exports of the EU27 area for chemicals, followed by the UK (€15.0 bn) and China (€10.4 bn). With €44.6 bn, specialty chemicals is the largest export sector followed by petrochemicals (€30.2 bn) and consumers chemicals (€25.4 bn). </a:t>
            </a: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889DD96F-E0C0-56B4-89D9-7206FC88ED2F}"/>
              </a:ext>
            </a:extLst>
          </p:cNvPr>
          <p:cNvSpPr>
            <a:spLocks noGrp="1"/>
          </p:cNvSpPr>
          <p:nvPr>
            <p:ph type="sldNum" sz="quarter" idx="5"/>
          </p:nvPr>
        </p:nvSpPr>
        <p:spPr/>
        <p:txBody>
          <a:bodyPr/>
          <a:lstStyle/>
          <a:p>
            <a:fld id="{ACDDE42F-E5B7-4D35-9EDA-31840E0659CD}" type="slidenum">
              <a:rPr lang="en-US" smtClean="0"/>
              <a:t>12</a:t>
            </a:fld>
            <a:endParaRPr lang="en-US"/>
          </a:p>
        </p:txBody>
      </p:sp>
    </p:spTree>
    <p:extLst>
      <p:ext uri="{BB962C8B-B14F-4D97-AF65-F5344CB8AC3E}">
        <p14:creationId xmlns:p14="http://schemas.microsoft.com/office/powerpoint/2010/main" val="368381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28B5-61B7-6040-614B-6E2717FB7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5D61F-EDF7-0CE0-3C8E-9A0E4A2D7C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12892D-1619-FF09-6198-5C51B40C07ED}"/>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January to July 2025 : EU27 chemicals imports value 4.3% above 2024 levels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January to July 2025, EU27 chemical imports increased by 4.0% in 2025 in comparison to the same period in 2024. The EU27 chemical industry import amounted to €110.1 bn in the first seven months of 2025, up by €4.3 bn compared to 2024. With €20.1 bn, China is the primary source of imports of the EU27 area for chemicals, followed by the USA (€18.7 bn) and the UK (€11.3 bn). With €42.8 bn, petrochemicals is the largest import sector followed by specialty chemicals (€25.9 bn) and polymers (€18.8 bn). 2025 data analysis shows an increase in import values for all sectors except for specialty chemicals compared to 2024 (Jan-July).</a:t>
            </a:r>
            <a:endParaRPr lang="en-GB" sz="1200" kern="1200" dirty="0">
              <a:solidFill>
                <a:schemeClr val="tx1"/>
              </a:solidFill>
              <a:effectLst/>
              <a:latin typeface="+mn-lt"/>
              <a:ea typeface="+mn-ea"/>
              <a:cs typeface="+mn-cs"/>
            </a:endParaRP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9A5E6606-D8F3-C003-2AF6-B4CFF974D1FE}"/>
              </a:ext>
            </a:extLst>
          </p:cNvPr>
          <p:cNvSpPr>
            <a:spLocks noGrp="1"/>
          </p:cNvSpPr>
          <p:nvPr>
            <p:ph type="sldNum" sz="quarter" idx="5"/>
          </p:nvPr>
        </p:nvSpPr>
        <p:spPr/>
        <p:txBody>
          <a:bodyPr/>
          <a:lstStyle/>
          <a:p>
            <a:fld id="{ACDDE42F-E5B7-4D35-9EDA-31840E0659CD}" type="slidenum">
              <a:rPr lang="en-US" smtClean="0"/>
              <a:t>13</a:t>
            </a:fld>
            <a:endParaRPr lang="en-US"/>
          </a:p>
        </p:txBody>
      </p:sp>
    </p:spTree>
    <p:extLst>
      <p:ext uri="{BB962C8B-B14F-4D97-AF65-F5344CB8AC3E}">
        <p14:creationId xmlns:p14="http://schemas.microsoft.com/office/powerpoint/2010/main" val="415079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C602-63BD-85AC-9215-2485ED955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536EA-2B07-FECB-2DEF-7222FB819C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74F890-5356-256B-2BD6-7A0BD9C650FC}"/>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January to July 2025: EU27 chemicals trade surplus in value below 2024 levels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January to July 2025, EU27 chemical exports decreased by 0.7% in 2025 in comparison to the same period in 2024, whereas EU27 chemical imports increased by 4.0%. The EU27 chemicals trade surplus amounted to €23.3 bn in the first seven months of 2025, down by €5.3 bn compared to 2024 (-18.5%). With €12.7 bn, petrochemicals is generating the largest trade deficit, followed by basic inorganics (€1.6 bn). By contrast, specialty chemicals and consumers chemicals continue to generate a trade surplus of more than €17 bn each in 2025 (Jan-July).</a:t>
            </a:r>
            <a:endParaRPr lang="en-GB" sz="1200" kern="1200" dirty="0">
              <a:solidFill>
                <a:schemeClr val="tx1"/>
              </a:solidFill>
              <a:effectLst/>
              <a:latin typeface="+mn-lt"/>
              <a:ea typeface="+mn-ea"/>
              <a:cs typeface="+mn-cs"/>
            </a:endParaRP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56923FBC-335D-7F75-28CD-9974511B1C34}"/>
              </a:ext>
            </a:extLst>
          </p:cNvPr>
          <p:cNvSpPr>
            <a:spLocks noGrp="1"/>
          </p:cNvSpPr>
          <p:nvPr>
            <p:ph type="sldNum" sz="quarter" idx="5"/>
          </p:nvPr>
        </p:nvSpPr>
        <p:spPr/>
        <p:txBody>
          <a:bodyPr/>
          <a:lstStyle/>
          <a:p>
            <a:fld id="{ACDDE42F-E5B7-4D35-9EDA-31840E0659CD}" type="slidenum">
              <a:rPr lang="en-US" smtClean="0"/>
              <a:t>14</a:t>
            </a:fld>
            <a:endParaRPr lang="en-US"/>
          </a:p>
        </p:txBody>
      </p:sp>
    </p:spTree>
    <p:extLst>
      <p:ext uri="{BB962C8B-B14F-4D97-AF65-F5344CB8AC3E}">
        <p14:creationId xmlns:p14="http://schemas.microsoft.com/office/powerpoint/2010/main" val="245096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8D19-33E2-BB67-B798-155853C7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D0902-FB9D-0FBB-DAF5-0F1E1EE526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B8C3EB-C0D4-77A4-1D9D-D47ED42E9698}"/>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July 2025 : EU27 chemicals exports volume 1.5% below 2024 levels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January to July 2025, EU27 chemical exports decreased by 0.835 million tons in 2025 in comparison to the same period in 2024. The EU27 chemicals exports amounted to 54.0 million tons bn in the first seven months of 2025, down from 54.8 million tons in 2024. With 7.6 million tons, UK is the primary source of exports of the EU27 area for chemicals, followed by USA (5.0 </a:t>
            </a:r>
            <a:r>
              <a:rPr lang="en-GB" sz="1200" kern="1200" dirty="0" err="1">
                <a:solidFill>
                  <a:schemeClr val="tx1"/>
                </a:solidFill>
                <a:effectLst/>
                <a:latin typeface="+mn-lt"/>
                <a:ea typeface="+mn-ea"/>
                <a:cs typeface="+mn-cs"/>
              </a:rPr>
              <a:t>mt</a:t>
            </a:r>
            <a:r>
              <a:rPr lang="en-GB" sz="1200" kern="1200" dirty="0">
                <a:solidFill>
                  <a:schemeClr val="tx1"/>
                </a:solidFill>
                <a:effectLst/>
                <a:latin typeface="+mn-lt"/>
                <a:ea typeface="+mn-ea"/>
                <a:cs typeface="+mn-cs"/>
              </a:rPr>
              <a:t>) and Türkiye (3.6 </a:t>
            </a:r>
            <a:r>
              <a:rPr lang="en-GB" sz="1200" kern="1200" dirty="0" err="1">
                <a:solidFill>
                  <a:schemeClr val="tx1"/>
                </a:solidFill>
                <a:effectLst/>
                <a:latin typeface="+mn-lt"/>
                <a:ea typeface="+mn-ea"/>
                <a:cs typeface="+mn-cs"/>
              </a:rPr>
              <a:t>mt</a:t>
            </a:r>
            <a:r>
              <a:rPr lang="en-GB" sz="1200" kern="1200" dirty="0">
                <a:solidFill>
                  <a:schemeClr val="tx1"/>
                </a:solidFill>
                <a:effectLst/>
                <a:latin typeface="+mn-lt"/>
                <a:ea typeface="+mn-ea"/>
                <a:cs typeface="+mn-cs"/>
              </a:rPr>
              <a:t>).</a:t>
            </a:r>
            <a:endParaRPr lang="en-GB" dirty="0"/>
          </a:p>
        </p:txBody>
      </p:sp>
      <p:sp>
        <p:nvSpPr>
          <p:cNvPr id="4" name="Slide Number Placeholder 3">
            <a:extLst>
              <a:ext uri="{FF2B5EF4-FFF2-40B4-BE49-F238E27FC236}">
                <a16:creationId xmlns:a16="http://schemas.microsoft.com/office/drawing/2014/main" id="{5611CCCF-43CC-9203-DFBD-772395C7E085}"/>
              </a:ext>
            </a:extLst>
          </p:cNvPr>
          <p:cNvSpPr>
            <a:spLocks noGrp="1"/>
          </p:cNvSpPr>
          <p:nvPr>
            <p:ph type="sldNum" sz="quarter" idx="5"/>
          </p:nvPr>
        </p:nvSpPr>
        <p:spPr/>
        <p:txBody>
          <a:bodyPr/>
          <a:lstStyle/>
          <a:p>
            <a:fld id="{ACDDE42F-E5B7-4D35-9EDA-31840E0659CD}" type="slidenum">
              <a:rPr lang="en-US" smtClean="0"/>
              <a:t>15</a:t>
            </a:fld>
            <a:endParaRPr lang="en-US"/>
          </a:p>
        </p:txBody>
      </p:sp>
    </p:spTree>
    <p:extLst>
      <p:ext uri="{BB962C8B-B14F-4D97-AF65-F5344CB8AC3E}">
        <p14:creationId xmlns:p14="http://schemas.microsoft.com/office/powerpoint/2010/main" val="2940134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B04B-F0B2-A90A-CDE4-F6E6AF04A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CC6EC-DC23-38FF-7017-14466E66B4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1B3B4B-20E0-D24F-FBF8-42A94498438A}"/>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July 2025: EU27 chemicals imports volume 7.1% above 2024 levels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January to July 2025, EU27 chemical imports increased by 4.1 million tons in 2025 in comparison to the same period in 2024. The EU27 chemicals exports amounted to 61.1 million tons in the first seven months of 2025, up from 57.0 million tons in 2024. With 8.8 million tons, USA is the primary source of imports of the EU27 area for chemicals, followed by China (5.8 mt), and the UK (5.6 mt).</a:t>
            </a:r>
            <a:endParaRPr lang="en-GB" sz="1200" kern="1200" dirty="0">
              <a:solidFill>
                <a:schemeClr val="tx1"/>
              </a:solidFill>
              <a:effectLst/>
              <a:latin typeface="+mn-lt"/>
              <a:ea typeface="+mn-ea"/>
              <a:cs typeface="+mn-cs"/>
            </a:endParaRP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908D1F23-307E-C999-9F7D-F5AFEDD5DD83}"/>
              </a:ext>
            </a:extLst>
          </p:cNvPr>
          <p:cNvSpPr>
            <a:spLocks noGrp="1"/>
          </p:cNvSpPr>
          <p:nvPr>
            <p:ph type="sldNum" sz="quarter" idx="5"/>
          </p:nvPr>
        </p:nvSpPr>
        <p:spPr/>
        <p:txBody>
          <a:bodyPr/>
          <a:lstStyle/>
          <a:p>
            <a:fld id="{ACDDE42F-E5B7-4D35-9EDA-31840E0659CD}" type="slidenum">
              <a:rPr lang="en-US" smtClean="0"/>
              <a:t>16</a:t>
            </a:fld>
            <a:endParaRPr lang="en-US"/>
          </a:p>
        </p:txBody>
      </p:sp>
    </p:spTree>
    <p:extLst>
      <p:ext uri="{BB962C8B-B14F-4D97-AF65-F5344CB8AC3E}">
        <p14:creationId xmlns:p14="http://schemas.microsoft.com/office/powerpoint/2010/main" val="3881493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B08B5-A4AE-3A90-8BE8-2FB7B97A3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B60B8-6395-DA1F-39A3-666B5DF40BA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5913DD-B8D2-8BAC-A6DA-7A537F4EA673}"/>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July 2025: EU27 chemicals trade deficit up by 4.9 million tons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EU27 chemicals trade deficit amounted to 7.1 </a:t>
            </a:r>
            <a:r>
              <a:rPr lang="en-US" sz="1200" kern="1200" dirty="0">
                <a:solidFill>
                  <a:schemeClr val="tx1"/>
                </a:solidFill>
                <a:effectLst/>
                <a:latin typeface="+mn-lt"/>
                <a:ea typeface="+mn-ea"/>
                <a:cs typeface="+mn-cs"/>
              </a:rPr>
              <a:t>million tons in the first seven months of 2025, up by 4.9 million tons compared to 2024. With 5.1 million tons, basic inorganics generated the largest trade deficit, followed by petrochemicals (3.4 mt) and polymers (2.2 mt). Specialty chemicals and consumers chemicals continue to generate a trade surplus of more than 1 million tons  each in 2025 (Jan-July).</a:t>
            </a:r>
            <a:endParaRPr lang="en-GB" sz="1200" kern="1200" dirty="0">
              <a:solidFill>
                <a:schemeClr val="tx1"/>
              </a:solidFill>
              <a:effectLst/>
              <a:latin typeface="+mn-lt"/>
              <a:ea typeface="+mn-ea"/>
              <a:cs typeface="+mn-cs"/>
            </a:endParaRP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BBDF49CD-1552-A46B-FC91-DA9DDED97B22}"/>
              </a:ext>
            </a:extLst>
          </p:cNvPr>
          <p:cNvSpPr>
            <a:spLocks noGrp="1"/>
          </p:cNvSpPr>
          <p:nvPr>
            <p:ph type="sldNum" sz="quarter" idx="5"/>
          </p:nvPr>
        </p:nvSpPr>
        <p:spPr/>
        <p:txBody>
          <a:bodyPr/>
          <a:lstStyle/>
          <a:p>
            <a:fld id="{ACDDE42F-E5B7-4D35-9EDA-31840E0659CD}" type="slidenum">
              <a:rPr lang="en-US" smtClean="0"/>
              <a:t>17</a:t>
            </a:fld>
            <a:endParaRPr lang="en-US"/>
          </a:p>
        </p:txBody>
      </p:sp>
    </p:spTree>
    <p:extLst>
      <p:ext uri="{BB962C8B-B14F-4D97-AF65-F5344CB8AC3E}">
        <p14:creationId xmlns:p14="http://schemas.microsoft.com/office/powerpoint/2010/main" val="299651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EU27 chemicals business sentiment deteriorated in 2025 (Jan-Aug)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chart below provides a snapshot of the business sentiment in the chemical industry, comparing the first eight months of 2025 to the same period in 2024. Business sentiment is based on two parameters from the European Commission survey data: (i) 'Production trend observed in recent months, and (ii) production expectations for the months ahead. The results align with expectations: most key countries fall within the “red box”, indicating a deterioration in 2025 compared to 2024 in both production trends and future expectations. </a:t>
            </a:r>
          </a:p>
          <a:p>
            <a:endParaRPr lang="en-GB" dirty="0"/>
          </a:p>
        </p:txBody>
      </p:sp>
      <p:sp>
        <p:nvSpPr>
          <p:cNvPr id="4" name="Slide Number Placeholder 3"/>
          <p:cNvSpPr>
            <a:spLocks noGrp="1"/>
          </p:cNvSpPr>
          <p:nvPr>
            <p:ph type="sldNum" sz="quarter" idx="5"/>
          </p:nvPr>
        </p:nvSpPr>
        <p:spPr/>
        <p:txBody>
          <a:bodyPr/>
          <a:lstStyle/>
          <a:p>
            <a:fld id="{ACDDE42F-E5B7-4D35-9EDA-31840E0659CD}" type="slidenum">
              <a:rPr lang="en-US" smtClean="0"/>
              <a:t>4</a:t>
            </a:fld>
            <a:endParaRPr lang="en-US"/>
          </a:p>
        </p:txBody>
      </p:sp>
    </p:spTree>
    <p:extLst>
      <p:ext uri="{BB962C8B-B14F-4D97-AF65-F5344CB8AC3E}">
        <p14:creationId xmlns:p14="http://schemas.microsoft.com/office/powerpoint/2010/main" val="39239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46E59-68DC-1F31-EF82-908342669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A418C-CF5C-3E4A-0C37-5E3D76803B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9ED41F-BCAF-40C0-6D63-BC44258406A0}"/>
              </a:ext>
            </a:extLst>
          </p:cNvPr>
          <p:cNvSpPr>
            <a:spLocks noGrp="1"/>
          </p:cNvSpPr>
          <p:nvPr>
            <p:ph type="body" idx="1"/>
          </p:nvPr>
        </p:nvSpPr>
        <p:spPr/>
        <p:txBody>
          <a:bodyPr/>
          <a:lstStyle/>
          <a:p>
            <a:pPr>
              <a:spcAft>
                <a:spcPts val="1200"/>
              </a:spcAft>
              <a:buNone/>
            </a:pPr>
            <a:r>
              <a:rPr lang="en-GB" sz="1800" b="1" dirty="0">
                <a:solidFill>
                  <a:srgbClr val="231F20"/>
                </a:solidFill>
                <a:effectLst/>
                <a:latin typeface="Calibri" panose="020F0502020204030204" pitchFamily="34" charset="0"/>
                <a:ea typeface="Arial Unicode MS"/>
              </a:rPr>
              <a:t>European gas prices remain above the pre-crisis levels</a:t>
            </a:r>
            <a:endParaRPr lang="en-GB" sz="1800" dirty="0">
              <a:solidFill>
                <a:srgbClr val="000000"/>
              </a:solidFill>
              <a:effectLst/>
              <a:latin typeface="Calibri" panose="020F0502020204030204" pitchFamily="34" charset="0"/>
              <a:ea typeface="Arial Unicode MS"/>
            </a:endParaRPr>
          </a:p>
          <a:p>
            <a:pPr algn="just"/>
            <a:r>
              <a:rPr lang="en-GB" sz="1800" dirty="0">
                <a:solidFill>
                  <a:srgbClr val="231F20"/>
                </a:solidFill>
                <a:effectLst/>
                <a:latin typeface="Calibri" panose="020F0502020204030204" pitchFamily="34" charset="0"/>
                <a:ea typeface="Arial Unicode MS"/>
              </a:rPr>
              <a:t>The chemical industry is energy-intensive using about 25 to 50% of the natural gas it purchases as raw material, while the rest is used to generate steam and power for plants and processes. Chemicals are therefore highly impacted by gas prices. Access to reliable and competitive energy sources is essential to maintain competitiveness. Upstream basic organic and inorganic chemicals, such as ethylene, propylene, ammonia, chlorine, and alkalis, are based on energy-intensive processes.</a:t>
            </a:r>
            <a:r>
              <a:rPr lang="en-GB" sz="1800" dirty="0">
                <a:solidFill>
                  <a:srgbClr val="000000"/>
                </a:solidFill>
                <a:effectLst/>
                <a:latin typeface="Calibri" panose="020F0502020204030204" pitchFamily="34" charset="0"/>
                <a:ea typeface="Arial Unicode MS"/>
              </a:rPr>
              <a:t> </a:t>
            </a:r>
            <a:r>
              <a:rPr lang="en-GB" sz="1800" dirty="0">
                <a:solidFill>
                  <a:srgbClr val="231F20"/>
                </a:solidFill>
                <a:effectLst/>
                <a:latin typeface="Calibri" panose="020F0502020204030204" pitchFamily="34" charset="0"/>
                <a:ea typeface="Arial Unicode MS"/>
              </a:rPr>
              <a:t>At global level, gas prices in Europe  were 2.9 times higher than those in the USA, placing Europe at a competitive disadvantage. The gap in natural gas prices between Europe and its competitors is projected to remain substantial between 2025 to 2030, further weakening the European industry’s competitive position in global chemical markets.</a:t>
            </a:r>
            <a:endParaRPr lang="en-GB" sz="1800" dirty="0">
              <a:solidFill>
                <a:srgbClr val="000000"/>
              </a:solidFill>
              <a:effectLst/>
              <a:latin typeface="Calibri" panose="020F0502020204030204" pitchFamily="34" charset="0"/>
              <a:ea typeface="Arial Unicode MS"/>
            </a:endParaRPr>
          </a:p>
          <a:p>
            <a:pPr marL="0" lvl="0" indent="0">
              <a:buFont typeface="Arial" panose="020B0604020202020204" pitchFamily="34" charset="0"/>
              <a:buNone/>
            </a:pPr>
            <a:endParaRPr lang="en-US" sz="1100" b="0" dirty="0">
              <a:solidFill>
                <a:schemeClr val="accent3"/>
              </a:solidFill>
              <a:latin typeface="Aptos" panose="020B0004020202020204" pitchFamily="34" charset="0"/>
              <a:cs typeface="Poppins" panose="00000500000000000000" pitchFamily="2" charset="0"/>
            </a:endParaRPr>
          </a:p>
        </p:txBody>
      </p:sp>
      <p:sp>
        <p:nvSpPr>
          <p:cNvPr id="4" name="Slide Number Placeholder 3">
            <a:extLst>
              <a:ext uri="{FF2B5EF4-FFF2-40B4-BE49-F238E27FC236}">
                <a16:creationId xmlns:a16="http://schemas.microsoft.com/office/drawing/2014/main" id="{2A1F3F26-F805-CF21-5154-570EC22C075A}"/>
              </a:ext>
            </a:extLst>
          </p:cNvPr>
          <p:cNvSpPr>
            <a:spLocks noGrp="1"/>
          </p:cNvSpPr>
          <p:nvPr>
            <p:ph type="sldNum" sz="quarter" idx="10"/>
          </p:nvPr>
        </p:nvSpPr>
        <p:spPr/>
        <p:txBody>
          <a:bodyPr/>
          <a:lstStyle/>
          <a:p>
            <a:fld id="{66156E66-97B3-48AE-A1D7-C0617C43C904}" type="slidenum">
              <a:rPr lang="fr-BE" smtClean="0"/>
              <a:t>5</a:t>
            </a:fld>
            <a:endParaRPr lang="fr-BE"/>
          </a:p>
        </p:txBody>
      </p:sp>
    </p:spTree>
    <p:extLst>
      <p:ext uri="{BB962C8B-B14F-4D97-AF65-F5344CB8AC3E}">
        <p14:creationId xmlns:p14="http://schemas.microsoft.com/office/powerpoint/2010/main" val="73321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2D903-D97C-DE8D-3891-DB838E4C7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F36B8-1991-CC32-5477-B22003923A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88CB3D-6A24-4817-7DBD-BA6728916600}"/>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EU27 chemical demand: First eight months of 2025 disappoint</a:t>
            </a:r>
          </a:p>
          <a:p>
            <a:r>
              <a:rPr lang="en-US" sz="1200" kern="1200" dirty="0">
                <a:solidFill>
                  <a:schemeClr val="tx1"/>
                </a:solidFill>
                <a:effectLst/>
                <a:latin typeface="+mn-lt"/>
                <a:ea typeface="+mn-ea"/>
                <a:cs typeface="+mn-cs"/>
              </a:rPr>
              <a:t>From January to August 2025, output across the EU27 manufacturing sector rose by 1.3% compared to the same period in 2024. However, most downstream users of chemicals reported a decline in output. For instance, the automotive sector is still experiencing a significant decline of about 4.0%. The EU27 chemical industry itself reported a significant output decrease of 2.8%, far below the overall EU27 manufacturing average. The output of the EU27 chemical industry remains 10% below the pre-crisis levels of 2014 to 2019. Unfortunately, no strong positive changes have been observed so far and business expectations for most downstream users are still not encouraging.</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246CC53-2DD3-09C1-C3D1-1905D88C3378}"/>
              </a:ext>
            </a:extLst>
          </p:cNvPr>
          <p:cNvSpPr>
            <a:spLocks noGrp="1"/>
          </p:cNvSpPr>
          <p:nvPr>
            <p:ph type="sldNum" sz="quarter" idx="5"/>
          </p:nvPr>
        </p:nvSpPr>
        <p:spPr/>
        <p:txBody>
          <a:bodyPr/>
          <a:lstStyle/>
          <a:p>
            <a:fld id="{ACDDE42F-E5B7-4D35-9EDA-31840E0659CD}" type="slidenum">
              <a:rPr lang="en-US" smtClean="0"/>
              <a:t>6</a:t>
            </a:fld>
            <a:endParaRPr lang="en-US"/>
          </a:p>
        </p:txBody>
      </p:sp>
    </p:spTree>
    <p:extLst>
      <p:ext uri="{BB962C8B-B14F-4D97-AF65-F5344CB8AC3E}">
        <p14:creationId xmlns:p14="http://schemas.microsoft.com/office/powerpoint/2010/main" val="319411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596A-7E0F-CBE7-5005-AD41117C8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A747E-D9EE-E6BB-CF7F-57895EAC72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44A246-825F-9079-5C9F-D2CA24686216}"/>
              </a:ext>
            </a:extLst>
          </p:cNvPr>
          <p:cNvSpPr>
            <a:spLocks noGrp="1"/>
          </p:cNvSpPr>
          <p:nvPr>
            <p:ph type="body" idx="1"/>
          </p:nvPr>
        </p:nvSpPr>
        <p:spPr/>
        <p:txBody>
          <a:bodyPr/>
          <a:lstStyle/>
          <a:p>
            <a:r>
              <a:rPr lang="en-GB" sz="1800" b="1" kern="1200" dirty="0">
                <a:solidFill>
                  <a:schemeClr val="tx1"/>
                </a:solidFill>
                <a:effectLst/>
                <a:latin typeface="+mn-lt"/>
                <a:ea typeface="+mn-ea"/>
                <a:cs typeface="+mn-cs"/>
              </a:rPr>
              <a:t>EU27 chemicals operating at 9.5% below pre-crisis capacity (2014–2019)</a:t>
            </a:r>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The EU27 chemical industry is still lacking a strong domestic demand since 2022, and production data confirm the view that the European chemical industry is at a breaking point. About approximately 15 million metric tons of announced capacities were set to be closed in Europe between 2023 and 2025. This number of site closures is well above the historical level observed in Europe in recent years. The chart below reports a decrease of capacity in the EU27 chemical industry from 75.6% in Q2-2025 to 74.6% in Q3-2025, in comparison with a long-term average of 81.3%. </a:t>
            </a:r>
          </a:p>
          <a:p>
            <a:pPr marL="228600" indent="-228600" algn="just">
              <a:lnSpc>
                <a:spcPct val="107000"/>
              </a:lnSpc>
              <a:spcAft>
                <a:spcPts val="800"/>
              </a:spcAft>
            </a:pPr>
            <a:endParaRPr lang="en-GB" sz="1800" b="1" u="sng" dirty="0">
              <a:latin typeface="Aptos" panose="020B0004020202020204" pitchFamily="34" charset="0"/>
            </a:endParaRPr>
          </a:p>
        </p:txBody>
      </p:sp>
      <p:sp>
        <p:nvSpPr>
          <p:cNvPr id="4" name="Slide Number Placeholder 3">
            <a:extLst>
              <a:ext uri="{FF2B5EF4-FFF2-40B4-BE49-F238E27FC236}">
                <a16:creationId xmlns:a16="http://schemas.microsoft.com/office/drawing/2014/main" id="{79D6221F-E33B-AF4F-0273-840AB991A8FE}"/>
              </a:ext>
            </a:extLst>
          </p:cNvPr>
          <p:cNvSpPr>
            <a:spLocks noGrp="1"/>
          </p:cNvSpPr>
          <p:nvPr>
            <p:ph type="sldNum" sz="quarter" idx="5"/>
          </p:nvPr>
        </p:nvSpPr>
        <p:spPr/>
        <p:txBody>
          <a:bodyPr/>
          <a:lstStyle/>
          <a:p>
            <a:fld id="{ACDDE42F-E5B7-4D35-9EDA-31840E0659CD}" type="slidenum">
              <a:rPr lang="en-US" smtClean="0"/>
              <a:t>7</a:t>
            </a:fld>
            <a:endParaRPr lang="en-US"/>
          </a:p>
        </p:txBody>
      </p:sp>
    </p:spTree>
    <p:extLst>
      <p:ext uri="{BB962C8B-B14F-4D97-AF65-F5344CB8AC3E}">
        <p14:creationId xmlns:p14="http://schemas.microsoft.com/office/powerpoint/2010/main" val="9919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B961A-3E2A-CDFE-0EE5-F08CF3B27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B873A-3DC4-D6A6-3034-52D0FC64D6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0ADA1E-BC05-A975-8D5B-E16EFBB8046D}"/>
              </a:ext>
            </a:extLst>
          </p:cNvPr>
          <p:cNvSpPr>
            <a:spLocks noGrp="1"/>
          </p:cNvSpPr>
          <p:nvPr>
            <p:ph type="body" idx="1"/>
          </p:nvPr>
        </p:nvSpPr>
        <p:spPr/>
        <p:txBody>
          <a:bodyPr/>
          <a:lstStyle/>
          <a:p>
            <a:pPr marL="228600" indent="-228600" algn="just">
              <a:lnSpc>
                <a:spcPct val="107000"/>
              </a:lnSpc>
              <a:spcAft>
                <a:spcPts val="800"/>
              </a:spcAft>
            </a:pPr>
            <a:endParaRPr lang="en-GB" sz="1800" b="1" u="sng" dirty="0">
              <a:latin typeface="Aptos" panose="020B0004020202020204" pitchFamily="34" charset="0"/>
            </a:endParaRPr>
          </a:p>
        </p:txBody>
      </p:sp>
      <p:sp>
        <p:nvSpPr>
          <p:cNvPr id="4" name="Slide Number Placeholder 3">
            <a:extLst>
              <a:ext uri="{FF2B5EF4-FFF2-40B4-BE49-F238E27FC236}">
                <a16:creationId xmlns:a16="http://schemas.microsoft.com/office/drawing/2014/main" id="{4B6FFA67-6F00-4CD4-63EF-1FA73F7905F2}"/>
              </a:ext>
            </a:extLst>
          </p:cNvPr>
          <p:cNvSpPr>
            <a:spLocks noGrp="1"/>
          </p:cNvSpPr>
          <p:nvPr>
            <p:ph type="sldNum" sz="quarter" idx="5"/>
          </p:nvPr>
        </p:nvSpPr>
        <p:spPr/>
        <p:txBody>
          <a:bodyPr/>
          <a:lstStyle/>
          <a:p>
            <a:fld id="{ACDDE42F-E5B7-4D35-9EDA-31840E0659CD}" type="slidenum">
              <a:rPr lang="en-US" smtClean="0"/>
              <a:t>8</a:t>
            </a:fld>
            <a:endParaRPr lang="en-US"/>
          </a:p>
        </p:txBody>
      </p:sp>
    </p:spTree>
    <p:extLst>
      <p:ext uri="{BB962C8B-B14F-4D97-AF65-F5344CB8AC3E}">
        <p14:creationId xmlns:p14="http://schemas.microsoft.com/office/powerpoint/2010/main" val="97232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7AFDF-32C3-2844-8DD4-ABEF1BEF6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D8F86-4D2E-173F-6EED-A0EBEE82AD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A018E4-6B86-9D1E-B7E7-053A5A592CA5}"/>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Weak demand continues to weigh on EU27 chemicals sales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2025, EU27 chemical prices were at the same level as in 2024. Chemical sales in value decreased by 2.1% in the first half of 2025 compared to the same period in 2024. The high level of uncertainty is impacting  deeply the European business community. Given the lack in demand growth, the European chemical industry production volumes have still not recovered. The ongoing low demand continues to weigh on EU27 chemical sales.</a:t>
            </a:r>
          </a:p>
          <a:p>
            <a:pPr marL="514350" indent="-285750" algn="just">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CC55A7B9-1336-414B-012A-8522A2180692}"/>
              </a:ext>
            </a:extLst>
          </p:cNvPr>
          <p:cNvSpPr>
            <a:spLocks noGrp="1"/>
          </p:cNvSpPr>
          <p:nvPr>
            <p:ph type="sldNum" sz="quarter" idx="5"/>
          </p:nvPr>
        </p:nvSpPr>
        <p:spPr/>
        <p:txBody>
          <a:bodyPr/>
          <a:lstStyle/>
          <a:p>
            <a:fld id="{ACDDE42F-E5B7-4D35-9EDA-31840E0659CD}" type="slidenum">
              <a:rPr lang="en-US" smtClean="0"/>
              <a:t>9</a:t>
            </a:fld>
            <a:endParaRPr lang="en-US"/>
          </a:p>
        </p:txBody>
      </p:sp>
    </p:spTree>
    <p:extLst>
      <p:ext uri="{BB962C8B-B14F-4D97-AF65-F5344CB8AC3E}">
        <p14:creationId xmlns:p14="http://schemas.microsoft.com/office/powerpoint/2010/main" val="66694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7FAFC-60E7-D9B7-CE15-D0CEBC3E1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B8EB4-1C34-6442-A353-3ABC65815E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FAD18-BB8C-E693-1259-0C0DE1AA0AAB}"/>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August 2025: EU27 chemicals production 2.8% below 2024 levels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analysis shows that leading EU27 countries experienced different growth rates of chemical production during the first eight months of 2025 compared to the same period of 2024. The Netherlands registered a decline of 6.5%. France saw its production decrease by 5.0%. Spain reported a decrease of less than 1%. Germany and Italy posted a decrease of 3.6% and 1.7% respectively. Belgium benefited from a 1.2% increase. Poland registered a decline of 2.5%. Chemical production trends by country show a fragmented Europe. The economic environment in which European chemical companies are operating in 2025 is highly uncertain. The global economic outlook for 2025 is not very positive. EU27 chemicals output is expected to decrease by more than 2.0% in 2025, down from 2.5% growth achieved in 2024.</a:t>
            </a:r>
          </a:p>
          <a:p>
            <a:pPr algn="just"/>
            <a:endParaRPr lang="en-GB" dirty="0"/>
          </a:p>
        </p:txBody>
      </p:sp>
      <p:sp>
        <p:nvSpPr>
          <p:cNvPr id="4" name="Slide Number Placeholder 3">
            <a:extLst>
              <a:ext uri="{FF2B5EF4-FFF2-40B4-BE49-F238E27FC236}">
                <a16:creationId xmlns:a16="http://schemas.microsoft.com/office/drawing/2014/main" id="{CC6CDD3F-654A-10D2-E033-CFF2D27380E2}"/>
              </a:ext>
            </a:extLst>
          </p:cNvPr>
          <p:cNvSpPr>
            <a:spLocks noGrp="1"/>
          </p:cNvSpPr>
          <p:nvPr>
            <p:ph type="sldNum" sz="quarter" idx="5"/>
          </p:nvPr>
        </p:nvSpPr>
        <p:spPr/>
        <p:txBody>
          <a:bodyPr/>
          <a:lstStyle/>
          <a:p>
            <a:fld id="{ACDDE42F-E5B7-4D35-9EDA-31840E0659CD}" type="slidenum">
              <a:rPr lang="en-US" smtClean="0"/>
              <a:t>10</a:t>
            </a:fld>
            <a:endParaRPr lang="en-US"/>
          </a:p>
        </p:txBody>
      </p:sp>
    </p:spTree>
    <p:extLst>
      <p:ext uri="{BB962C8B-B14F-4D97-AF65-F5344CB8AC3E}">
        <p14:creationId xmlns:p14="http://schemas.microsoft.com/office/powerpoint/2010/main" val="173237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7A49F-777E-BAB2-C55D-40F062D7A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7EFE2-F5C0-354D-26DD-8F30F86FE5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7DF7EB-4C77-AAB3-8A30-6B544C338AE1}"/>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January to August 2025: EU27 chemicals production 2.8% below 2024 levels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Data analysis shows that leading EU27 countries experienced different growth rates of chemical production during the first eight months of 2025 compared to the same period of 2024. The Netherlands registered a decline of 6.5%. France saw its production decrease by 5.0%. Spain reported a decrease of less than 1%. Germany and Italy posted a decrease of 3.6% and 1.7% respectively. Belgium benefited from a 1.2% increase. Poland registered a decline of 2.5%. Chemical production trends by country show a fragmented Europe. The economic environment in which European chemical companies are operating in 2025 is highly uncertain. The global economic outlook for 2025 is not very positive. EU27 chemicals output is expected to decrease by more than 2.0% in 2025, down from 2.5% growth achieved in 2024.</a:t>
            </a:r>
          </a:p>
          <a:p>
            <a:pPr algn="just"/>
            <a:endParaRPr lang="en-GB" dirty="0"/>
          </a:p>
        </p:txBody>
      </p:sp>
      <p:sp>
        <p:nvSpPr>
          <p:cNvPr id="4" name="Slide Number Placeholder 3">
            <a:extLst>
              <a:ext uri="{FF2B5EF4-FFF2-40B4-BE49-F238E27FC236}">
                <a16:creationId xmlns:a16="http://schemas.microsoft.com/office/drawing/2014/main" id="{269CA171-A970-32FC-93FD-56AB16F11E22}"/>
              </a:ext>
            </a:extLst>
          </p:cNvPr>
          <p:cNvSpPr>
            <a:spLocks noGrp="1"/>
          </p:cNvSpPr>
          <p:nvPr>
            <p:ph type="sldNum" sz="quarter" idx="5"/>
          </p:nvPr>
        </p:nvSpPr>
        <p:spPr/>
        <p:txBody>
          <a:bodyPr/>
          <a:lstStyle/>
          <a:p>
            <a:fld id="{ACDDE42F-E5B7-4D35-9EDA-31840E0659CD}" type="slidenum">
              <a:rPr lang="en-US" smtClean="0"/>
              <a:t>11</a:t>
            </a:fld>
            <a:endParaRPr lang="en-US"/>
          </a:p>
        </p:txBody>
      </p:sp>
    </p:spTree>
    <p:extLst>
      <p:ext uri="{BB962C8B-B14F-4D97-AF65-F5344CB8AC3E}">
        <p14:creationId xmlns:p14="http://schemas.microsoft.com/office/powerpoint/2010/main" val="3130306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838A4D1-5773-1E45-8381-BAFD532C58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4184" y="0"/>
            <a:ext cx="11977816" cy="6877189"/>
          </a:xfrm>
          <a:prstGeom prst="rect">
            <a:avLst/>
          </a:prstGeom>
        </p:spPr>
      </p:pic>
      <p:pic>
        <p:nvPicPr>
          <p:cNvPr id="7" name="Picture 11">
            <a:extLst>
              <a:ext uri="{FF2B5EF4-FFF2-40B4-BE49-F238E27FC236}">
                <a16:creationId xmlns:a16="http://schemas.microsoft.com/office/drawing/2014/main" id="{A1660860-AAD8-7B49-9E3A-F39C51B90CA1}"/>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0" y="-8239"/>
            <a:ext cx="6215743" cy="6885427"/>
          </a:xfrm>
          <a:prstGeom prst="rect">
            <a:avLst/>
          </a:prstGeom>
        </p:spPr>
      </p:pic>
      <p:sp>
        <p:nvSpPr>
          <p:cNvPr id="2" name="Titre 1">
            <a:extLst>
              <a:ext uri="{FF2B5EF4-FFF2-40B4-BE49-F238E27FC236}">
                <a16:creationId xmlns:a16="http://schemas.microsoft.com/office/drawing/2014/main" id="{CC823E54-D8E4-41E7-9091-9366A00468BE}"/>
              </a:ext>
            </a:extLst>
          </p:cNvPr>
          <p:cNvSpPr>
            <a:spLocks noGrp="1"/>
          </p:cNvSpPr>
          <p:nvPr>
            <p:ph type="ctrTitle" hasCustomPrompt="1"/>
          </p:nvPr>
        </p:nvSpPr>
        <p:spPr>
          <a:xfrm>
            <a:off x="1338435" y="1122363"/>
            <a:ext cx="4637822" cy="2387600"/>
          </a:xfrm>
        </p:spPr>
        <p:txBody>
          <a:bodyPr anchor="b">
            <a:noAutofit/>
          </a:bodyPr>
          <a:lstStyle>
            <a:lvl1pPr algn="l">
              <a:defRPr sz="5000" b="0">
                <a:solidFill>
                  <a:schemeClr val="bg1"/>
                </a:solidFill>
              </a:defRPr>
            </a:lvl1pPr>
          </a:lstStyle>
          <a:p>
            <a:r>
              <a:rPr lang="en-GB" noProof="0" dirty="0" err="1"/>
              <a:t>Modifiez</a:t>
            </a:r>
            <a:r>
              <a:rPr lang="en-GB" noProof="0" dirty="0"/>
              <a:t> le style du titre</a:t>
            </a:r>
          </a:p>
        </p:txBody>
      </p:sp>
      <p:sp>
        <p:nvSpPr>
          <p:cNvPr id="3" name="Sous-titre 2">
            <a:extLst>
              <a:ext uri="{FF2B5EF4-FFF2-40B4-BE49-F238E27FC236}">
                <a16:creationId xmlns:a16="http://schemas.microsoft.com/office/drawing/2014/main" id="{0EBC4226-917C-4292-B446-C525B4F88BB0}"/>
              </a:ext>
            </a:extLst>
          </p:cNvPr>
          <p:cNvSpPr>
            <a:spLocks noGrp="1"/>
          </p:cNvSpPr>
          <p:nvPr>
            <p:ph type="subTitle" idx="1" hasCustomPrompt="1"/>
          </p:nvPr>
        </p:nvSpPr>
        <p:spPr>
          <a:xfrm>
            <a:off x="1338435" y="3602038"/>
            <a:ext cx="4637822" cy="1655762"/>
          </a:xfrm>
        </p:spPr>
        <p:txBody>
          <a:bodyPr>
            <a:noAutofit/>
          </a:bodyPr>
          <a:lstStyle>
            <a:lvl1pPr marL="0" indent="0" algn="l">
              <a:lnSpc>
                <a:spcPct val="100000"/>
              </a:lnSpc>
              <a:spcBef>
                <a:spcPts val="400"/>
              </a:spcBef>
              <a:buNone/>
              <a:defRPr sz="24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Modifiez</a:t>
            </a:r>
            <a:r>
              <a:rPr lang="en-GB" noProof="0" dirty="0"/>
              <a:t> le style des sous-titres du masque</a:t>
            </a:r>
          </a:p>
        </p:txBody>
      </p:sp>
      <p:sp>
        <p:nvSpPr>
          <p:cNvPr id="5" name="Espace réservé du pied de page 4">
            <a:extLst>
              <a:ext uri="{FF2B5EF4-FFF2-40B4-BE49-F238E27FC236}">
                <a16:creationId xmlns:a16="http://schemas.microsoft.com/office/drawing/2014/main" id="{DA535927-DAB8-438C-A2BA-4F5FCEE60B0A}"/>
              </a:ext>
            </a:extLst>
          </p:cNvPr>
          <p:cNvSpPr>
            <a:spLocks noGrp="1"/>
          </p:cNvSpPr>
          <p:nvPr>
            <p:ph type="ftr" sz="quarter" idx="11"/>
          </p:nvPr>
        </p:nvSpPr>
        <p:spPr>
          <a:xfrm>
            <a:off x="1254036" y="6356350"/>
            <a:ext cx="4722221" cy="365125"/>
          </a:xfrm>
          <a:prstGeom prst="rect">
            <a:avLst/>
          </a:prstGeom>
        </p:spPr>
        <p:txBody>
          <a:bodyPr anchor="b"/>
          <a:lstStyle>
            <a:lvl1pPr algn="l">
              <a:defRPr sz="900">
                <a:solidFill>
                  <a:schemeClr val="bg1"/>
                </a:solidFill>
                <a:latin typeface="Calibri Light" panose="020F0302020204030204" pitchFamily="34" charset="0"/>
                <a:cs typeface="Calibri Light" panose="020F0302020204030204" pitchFamily="34" charset="0"/>
              </a:defRPr>
            </a:lvl1pPr>
          </a:lstStyle>
          <a:p>
            <a:r>
              <a:rPr lang="en-GB" noProof="0" dirty="0"/>
              <a:t>Notes and references</a:t>
            </a:r>
          </a:p>
        </p:txBody>
      </p:sp>
      <p:sp>
        <p:nvSpPr>
          <p:cNvPr id="11" name="Rectangle 10">
            <a:extLst>
              <a:ext uri="{FF2B5EF4-FFF2-40B4-BE49-F238E27FC236}">
                <a16:creationId xmlns:a16="http://schemas.microsoft.com/office/drawing/2014/main" id="{23914A53-251C-694B-84E8-172BEC48FBED}"/>
              </a:ext>
            </a:extLst>
          </p:cNvPr>
          <p:cNvSpPr/>
          <p:nvPr userDrawn="1"/>
        </p:nvSpPr>
        <p:spPr>
          <a:xfrm>
            <a:off x="0" y="-1"/>
            <a:ext cx="301451" cy="68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2" name="Groupe 11">
            <a:extLst>
              <a:ext uri="{FF2B5EF4-FFF2-40B4-BE49-F238E27FC236}">
                <a16:creationId xmlns:a16="http://schemas.microsoft.com/office/drawing/2014/main" id="{80373DDD-E414-6949-9CF6-B348FA2B1817}"/>
              </a:ext>
            </a:extLst>
          </p:cNvPr>
          <p:cNvGrpSpPr/>
          <p:nvPr userDrawn="1"/>
        </p:nvGrpSpPr>
        <p:grpSpPr>
          <a:xfrm>
            <a:off x="29817" y="2958007"/>
            <a:ext cx="2017602" cy="1210560"/>
            <a:chOff x="-16257" y="3428518"/>
            <a:chExt cx="2484783" cy="1490868"/>
          </a:xfrm>
        </p:grpSpPr>
        <p:pic>
          <p:nvPicPr>
            <p:cNvPr id="14" name="Image 13">
              <a:extLst>
                <a:ext uri="{FF2B5EF4-FFF2-40B4-BE49-F238E27FC236}">
                  <a16:creationId xmlns:a16="http://schemas.microsoft.com/office/drawing/2014/main" id="{A762E0C2-1A64-4E49-864F-244F611398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257" y="3428518"/>
              <a:ext cx="2484783" cy="1490868"/>
            </a:xfrm>
            <a:prstGeom prst="rect">
              <a:avLst/>
            </a:prstGeom>
          </p:spPr>
        </p:pic>
        <p:pic>
          <p:nvPicPr>
            <p:cNvPr id="15" name="Image 14">
              <a:extLst>
                <a:ext uri="{FF2B5EF4-FFF2-40B4-BE49-F238E27FC236}">
                  <a16:creationId xmlns:a16="http://schemas.microsoft.com/office/drawing/2014/main" id="{500438FC-73AD-A449-A656-1AA6A085ED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44248" y="3923419"/>
              <a:ext cx="991121" cy="484549"/>
            </a:xfrm>
            <a:prstGeom prst="rect">
              <a:avLst/>
            </a:prstGeom>
          </p:spPr>
        </p:pic>
      </p:grpSp>
    </p:spTree>
    <p:extLst>
      <p:ext uri="{BB962C8B-B14F-4D97-AF65-F5344CB8AC3E}">
        <p14:creationId xmlns:p14="http://schemas.microsoft.com/office/powerpoint/2010/main" val="425273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and Graph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8B762-7389-4B7C-8A9C-04585DFA4863}"/>
              </a:ext>
            </a:extLst>
          </p:cNvPr>
          <p:cNvSpPr>
            <a:spLocks noGrp="1"/>
          </p:cNvSpPr>
          <p:nvPr>
            <p:ph type="title" hasCustomPrompt="1"/>
          </p:nvPr>
        </p:nvSpPr>
        <p:spPr/>
        <p:txBody>
          <a:bodyPr/>
          <a:lstStyle/>
          <a:p>
            <a:r>
              <a:rPr lang="en-GB" noProof="0"/>
              <a:t>Modifiez le style du titre</a:t>
            </a:r>
          </a:p>
        </p:txBody>
      </p:sp>
      <p:sp>
        <p:nvSpPr>
          <p:cNvPr id="8" name="Espace réservé du graphique 7">
            <a:extLst>
              <a:ext uri="{FF2B5EF4-FFF2-40B4-BE49-F238E27FC236}">
                <a16:creationId xmlns:a16="http://schemas.microsoft.com/office/drawing/2014/main" id="{4BA6C3F1-5C13-4DAE-A84F-63C5EC905041}"/>
              </a:ext>
            </a:extLst>
          </p:cNvPr>
          <p:cNvSpPr>
            <a:spLocks noGrp="1"/>
          </p:cNvSpPr>
          <p:nvPr>
            <p:ph type="chart" sz="quarter" idx="14" hasCustomPrompt="1"/>
          </p:nvPr>
        </p:nvSpPr>
        <p:spPr>
          <a:xfrm>
            <a:off x="4295775" y="1412875"/>
            <a:ext cx="7272338" cy="4356100"/>
          </a:xfrm>
        </p:spPr>
        <p:txBody>
          <a:bodyPr/>
          <a:lstStyle/>
          <a:p>
            <a:r>
              <a:rPr lang="en-GB" noProof="0"/>
              <a:t>Graph</a:t>
            </a:r>
          </a:p>
        </p:txBody>
      </p:sp>
      <p:sp>
        <p:nvSpPr>
          <p:cNvPr id="10" name="Espace réservé du texte 9">
            <a:extLst>
              <a:ext uri="{FF2B5EF4-FFF2-40B4-BE49-F238E27FC236}">
                <a16:creationId xmlns:a16="http://schemas.microsoft.com/office/drawing/2014/main" id="{4A7CD079-CE59-4CF1-84ED-C8CD0FD88A14}"/>
              </a:ext>
            </a:extLst>
          </p:cNvPr>
          <p:cNvSpPr>
            <a:spLocks noGrp="1"/>
          </p:cNvSpPr>
          <p:nvPr>
            <p:ph type="body" sz="quarter" idx="15" hasCustomPrompt="1"/>
          </p:nvPr>
        </p:nvSpPr>
        <p:spPr>
          <a:xfrm>
            <a:off x="623888" y="1412875"/>
            <a:ext cx="3492500" cy="4356100"/>
          </a:xfrm>
        </p:spPr>
        <p:txBody>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e la date 3">
            <a:extLst>
              <a:ext uri="{FF2B5EF4-FFF2-40B4-BE49-F238E27FC236}">
                <a16:creationId xmlns:a16="http://schemas.microsoft.com/office/drawing/2014/main" id="{BC60B0CD-1527-9849-87BD-CF0E514F6AD3}"/>
              </a:ext>
            </a:extLst>
          </p:cNvPr>
          <p:cNvSpPr>
            <a:spLocks noGrp="1"/>
          </p:cNvSpPr>
          <p:nvPr>
            <p:ph type="dt" sz="half" idx="16"/>
          </p:nvPr>
        </p:nvSpPr>
        <p:spPr/>
        <p:txBody>
          <a:bodyPr/>
          <a:lstStyle/>
          <a:p>
            <a:endParaRPr lang="en-GB" noProof="0">
              <a:solidFill>
                <a:schemeClr val="tx1">
                  <a:lumMod val="65000"/>
                  <a:lumOff val="35000"/>
                </a:schemeClr>
              </a:solidFill>
            </a:endParaRPr>
          </a:p>
        </p:txBody>
      </p:sp>
      <p:sp>
        <p:nvSpPr>
          <p:cNvPr id="7" name="Espace réservé du numéro de diapositive 6">
            <a:extLst>
              <a:ext uri="{FF2B5EF4-FFF2-40B4-BE49-F238E27FC236}">
                <a16:creationId xmlns:a16="http://schemas.microsoft.com/office/drawing/2014/main" id="{CED7A7F6-EEE8-7345-B9B8-8346677BC5CB}"/>
              </a:ext>
            </a:extLst>
          </p:cNvPr>
          <p:cNvSpPr>
            <a:spLocks noGrp="1"/>
          </p:cNvSpPr>
          <p:nvPr>
            <p:ph type="sldNum" sz="quarter" idx="18"/>
          </p:nvPr>
        </p:nvSpPr>
        <p:spPr/>
        <p:txBody>
          <a:bodyPr/>
          <a:lstStyle/>
          <a:p>
            <a:fld id="{8830446B-4C1B-488A-AF43-F715FC8527F7}" type="slidenum">
              <a:rPr lang="en-GB" noProof="0" smtClean="0"/>
              <a:pPr/>
              <a:t>‹#›</a:t>
            </a:fld>
            <a:endParaRPr lang="en-GB" noProof="0" dirty="0"/>
          </a:p>
        </p:txBody>
      </p:sp>
      <p:sp>
        <p:nvSpPr>
          <p:cNvPr id="13" name="Espace réservé du texte 6">
            <a:extLst>
              <a:ext uri="{FF2B5EF4-FFF2-40B4-BE49-F238E27FC236}">
                <a16:creationId xmlns:a16="http://schemas.microsoft.com/office/drawing/2014/main" id="{48DE98E7-04A4-8747-9779-56B93CCC6F53}"/>
              </a:ext>
            </a:extLst>
          </p:cNvPr>
          <p:cNvSpPr>
            <a:spLocks noGrp="1"/>
          </p:cNvSpPr>
          <p:nvPr>
            <p:ph type="body" sz="quarter" idx="19"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175008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UIDANCE SLIDE">
    <p:bg>
      <p:bgPr>
        <a:solidFill>
          <a:schemeClr val="bg1"/>
        </a:solidFill>
        <a:effectLst/>
      </p:bgPr>
    </p:bg>
    <p:spTree>
      <p:nvGrpSpPr>
        <p:cNvPr id="1" name=""/>
        <p:cNvGrpSpPr/>
        <p:nvPr/>
      </p:nvGrpSpPr>
      <p:grpSpPr>
        <a:xfrm>
          <a:off x="0" y="0"/>
          <a:ext cx="0" cy="0"/>
          <a:chOff x="0" y="0"/>
          <a:chExt cx="0" cy="0"/>
        </a:xfrm>
      </p:grpSpPr>
      <p:sp>
        <p:nvSpPr>
          <p:cNvPr id="7" name="Rectangle : avec coins arrondis en haut 6">
            <a:extLst>
              <a:ext uri="{FF2B5EF4-FFF2-40B4-BE49-F238E27FC236}">
                <a16:creationId xmlns:a16="http://schemas.microsoft.com/office/drawing/2014/main" id="{7CAE7CB6-155B-1648-97C1-792BFBBC7704}"/>
              </a:ext>
            </a:extLst>
          </p:cNvPr>
          <p:cNvSpPr/>
          <p:nvPr userDrawn="1"/>
        </p:nvSpPr>
        <p:spPr>
          <a:xfrm>
            <a:off x="10345937" y="0"/>
            <a:ext cx="1687037" cy="1321904"/>
          </a:xfrm>
          <a:prstGeom prst="round2Same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b="1" noProof="0"/>
              <a:t>GUIDANCE SLIDE.</a:t>
            </a:r>
          </a:p>
          <a:p>
            <a:pPr algn="ctr"/>
            <a:r>
              <a:rPr lang="en-GB" noProof="0"/>
              <a:t>DO NOT USE</a:t>
            </a:r>
          </a:p>
        </p:txBody>
      </p:sp>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5125"/>
            <a:ext cx="10944225" cy="684357"/>
          </a:xfrm>
        </p:spPr>
        <p:txBody>
          <a:bodyPr/>
          <a:lstStyle>
            <a:lvl1pPr>
              <a:defRPr>
                <a:solidFill>
                  <a:schemeClr val="bg2">
                    <a:lumMod val="75000"/>
                  </a:schemeClr>
                </a:solidFill>
              </a:defRPr>
            </a:lvl1pPr>
          </a:lstStyle>
          <a:p>
            <a:r>
              <a:rPr lang="en-GB" noProof="0"/>
              <a:t>Modifiez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7" y="1610139"/>
            <a:ext cx="10944225" cy="4158836"/>
          </a:xfrm>
        </p:spPr>
        <p:txBody>
          <a:bodyPr lIns="0">
            <a:normAutofit/>
          </a:bodyPr>
          <a:lstStyle>
            <a:lvl1pPr>
              <a:defRPr sz="2000">
                <a:solidFill>
                  <a:schemeClr val="bg2">
                    <a:lumMod val="75000"/>
                  </a:schemeClr>
                </a:solidFill>
              </a:defRPr>
            </a:lvl1pPr>
            <a:lvl2pPr>
              <a:defRPr sz="1800">
                <a:solidFill>
                  <a:schemeClr val="bg2">
                    <a:lumMod val="75000"/>
                  </a:schemeClr>
                </a:solidFill>
              </a:defRPr>
            </a:lvl2pPr>
            <a:lvl3pPr>
              <a:defRPr sz="1600">
                <a:solidFill>
                  <a:schemeClr val="bg2">
                    <a:lumMod val="75000"/>
                  </a:schemeClr>
                </a:solidFill>
              </a:defRPr>
            </a:lvl3pPr>
            <a:lvl4pPr>
              <a:defRPr sz="1400">
                <a:solidFill>
                  <a:schemeClr val="bg2">
                    <a:lumMod val="75000"/>
                  </a:schemeClr>
                </a:solidFill>
              </a:defRPr>
            </a:lvl4pPr>
            <a:lvl5pPr>
              <a:defRPr sz="1400">
                <a:solidFill>
                  <a:schemeClr val="bg2">
                    <a:lumMod val="75000"/>
                  </a:schemeClr>
                </a:solidFill>
              </a:defRPr>
            </a:lvl5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10" name="Espace réservé du texte 9">
            <a:extLst>
              <a:ext uri="{FF2B5EF4-FFF2-40B4-BE49-F238E27FC236}">
                <a16:creationId xmlns:a16="http://schemas.microsoft.com/office/drawing/2014/main" id="{BD769E04-3AB8-664B-87A6-ADC8EF122B6F}"/>
              </a:ext>
            </a:extLst>
          </p:cNvPr>
          <p:cNvSpPr>
            <a:spLocks noGrp="1"/>
          </p:cNvSpPr>
          <p:nvPr>
            <p:ph type="body" sz="quarter" idx="13" hasCustomPrompt="1"/>
          </p:nvPr>
        </p:nvSpPr>
        <p:spPr>
          <a:xfrm>
            <a:off x="623888" y="1118911"/>
            <a:ext cx="9791700" cy="363537"/>
          </a:xfrm>
        </p:spPr>
        <p:txBody>
          <a:bodyPr/>
          <a:lstStyle>
            <a:lvl1pPr marL="0" indent="0">
              <a:buNone/>
              <a:defRPr>
                <a:solidFill>
                  <a:schemeClr val="bg2">
                    <a:lumMod val="75000"/>
                  </a:schemeClr>
                </a:solidFill>
              </a:defRPr>
            </a:lvl1pPr>
            <a:lvl2pPr marL="241200" indent="0">
              <a:buNone/>
              <a:defRPr/>
            </a:lvl2pPr>
          </a:lstStyle>
          <a:p>
            <a:pPr lvl="0"/>
            <a:r>
              <a:rPr lang="en-GB" noProof="0"/>
              <a:t>Cliquez pour modifier les styles du texte du masque</a:t>
            </a:r>
          </a:p>
        </p:txBody>
      </p:sp>
      <p:sp>
        <p:nvSpPr>
          <p:cNvPr id="14" name="Espace réservé de la date 13">
            <a:extLst>
              <a:ext uri="{FF2B5EF4-FFF2-40B4-BE49-F238E27FC236}">
                <a16:creationId xmlns:a16="http://schemas.microsoft.com/office/drawing/2014/main" id="{F9631EEF-1295-B645-9221-F6A8EE95FD35}"/>
              </a:ext>
            </a:extLst>
          </p:cNvPr>
          <p:cNvSpPr>
            <a:spLocks noGrp="1"/>
          </p:cNvSpPr>
          <p:nvPr>
            <p:ph type="dt" sz="half" idx="14"/>
          </p:nvPr>
        </p:nvSpPr>
        <p:spPr/>
        <p:txBody>
          <a:bodyPr/>
          <a:lstStyle/>
          <a:p>
            <a:endParaRPr lang="en-GB" noProof="0">
              <a:solidFill>
                <a:schemeClr val="tx1">
                  <a:lumMod val="65000"/>
                  <a:lumOff val="35000"/>
                </a:schemeClr>
              </a:solidFill>
            </a:endParaRPr>
          </a:p>
        </p:txBody>
      </p:sp>
      <p:sp>
        <p:nvSpPr>
          <p:cNvPr id="16" name="Espace réservé du numéro de diapositive 15">
            <a:extLst>
              <a:ext uri="{FF2B5EF4-FFF2-40B4-BE49-F238E27FC236}">
                <a16:creationId xmlns:a16="http://schemas.microsoft.com/office/drawing/2014/main" id="{7DB852B4-0E09-D741-B90C-6D8A15D21077}"/>
              </a:ext>
            </a:extLst>
          </p:cNvPr>
          <p:cNvSpPr>
            <a:spLocks noGrp="1"/>
          </p:cNvSpPr>
          <p:nvPr>
            <p:ph type="sldNum" sz="quarter" idx="16"/>
          </p:nvPr>
        </p:nvSpPr>
        <p:spPr/>
        <p:txBody>
          <a:bodyPr/>
          <a:lstStyle/>
          <a:p>
            <a:fld id="{8830446B-4C1B-488A-AF43-F715FC8527F7}" type="slidenum">
              <a:rPr lang="en-GB" noProof="0" smtClean="0"/>
              <a:pPr/>
              <a:t>‹#›</a:t>
            </a:fld>
            <a:endParaRPr lang="en-GB" noProof="0"/>
          </a:p>
        </p:txBody>
      </p:sp>
    </p:spTree>
    <p:extLst>
      <p:ext uri="{BB962C8B-B14F-4D97-AF65-F5344CB8AC3E}">
        <p14:creationId xmlns:p14="http://schemas.microsoft.com/office/powerpoint/2010/main" val="12452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5125"/>
            <a:ext cx="10944225" cy="684357"/>
          </a:xfrm>
        </p:spPr>
        <p:txBody>
          <a:bodyPr/>
          <a:lstStyle/>
          <a:p>
            <a:r>
              <a:rPr lang="en-GB" noProof="0"/>
              <a:t>Modifiez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7" y="1412875"/>
            <a:ext cx="10944225" cy="4356100"/>
          </a:xfrm>
        </p:spPr>
        <p:txBody>
          <a:bodyPr lIns="0"/>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a:xfrm>
            <a:off x="332509" y="6549592"/>
            <a:ext cx="2743200" cy="298017"/>
          </a:xfrm>
        </p:spPr>
        <p:txBody>
          <a:bodyPr/>
          <a:lstStyle/>
          <a:p>
            <a:endParaRPr lang="en-GB" noProof="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a:xfrm>
            <a:off x="9864502" y="6213444"/>
            <a:ext cx="640462" cy="287626"/>
          </a:xfrm>
        </p:spPr>
        <p:txBody>
          <a:bodyPr/>
          <a:lstStyle/>
          <a:p>
            <a:fld id="{8830446B-4C1B-488A-AF43-F715FC8527F7}" type="slidenum">
              <a:rPr lang="en-GB" noProof="0" smtClean="0"/>
              <a:t>‹#›</a:t>
            </a:fld>
            <a:endParaRPr lang="en-GB" noProof="0"/>
          </a:p>
        </p:txBody>
      </p:sp>
      <p:sp>
        <p:nvSpPr>
          <p:cNvPr id="10" name="Espace réservé pour une image  9">
            <a:extLst>
              <a:ext uri="{FF2B5EF4-FFF2-40B4-BE49-F238E27FC236}">
                <a16:creationId xmlns:a16="http://schemas.microsoft.com/office/drawing/2014/main" id="{987719C5-9D3E-7E46-AA2C-F82831733AA1}"/>
              </a:ext>
            </a:extLst>
          </p:cNvPr>
          <p:cNvSpPr>
            <a:spLocks noGrp="1"/>
          </p:cNvSpPr>
          <p:nvPr>
            <p:ph type="pic" sz="quarter" idx="13" hasCustomPrompt="1"/>
          </p:nvPr>
        </p:nvSpPr>
        <p:spPr>
          <a:xfrm>
            <a:off x="10628059" y="6026050"/>
            <a:ext cx="1470379" cy="514350"/>
          </a:xfrm>
        </p:spPr>
        <p:txBody>
          <a:bodyPr anchor="ctr">
            <a:normAutofit/>
          </a:bodyPr>
          <a:lstStyle>
            <a:lvl1pPr marL="0" indent="0" algn="ctr">
              <a:buNone/>
              <a:defRPr sz="1800"/>
            </a:lvl1pPr>
          </a:lstStyle>
          <a:p>
            <a:r>
              <a:rPr lang="en-GB" noProof="0"/>
              <a:t>Logo</a:t>
            </a:r>
          </a:p>
        </p:txBody>
      </p:sp>
      <p:sp>
        <p:nvSpPr>
          <p:cNvPr id="8" name="Espace réservé du texte 6">
            <a:extLst>
              <a:ext uri="{FF2B5EF4-FFF2-40B4-BE49-F238E27FC236}">
                <a16:creationId xmlns:a16="http://schemas.microsoft.com/office/drawing/2014/main" id="{B3CA1A72-8A0E-9342-9E96-FCDF95D4F871}"/>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47880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000" dirty="0"/>
              <a:t>Page </a:t>
            </a:r>
            <a:fld id="{6984F883-9912-4EFB-8404-2A825476CACA}" type="slidenum">
              <a:rPr lang="fr-BE" sz="1000" smtClean="0"/>
              <a:pPr/>
              <a:t>‹#›</a:t>
            </a:fld>
            <a:endParaRPr lang="fr-BE" sz="1000" dirty="0"/>
          </a:p>
        </p:txBody>
      </p:sp>
    </p:spTree>
    <p:extLst>
      <p:ext uri="{BB962C8B-B14F-4D97-AF65-F5344CB8AC3E}">
        <p14:creationId xmlns:p14="http://schemas.microsoft.com/office/powerpoint/2010/main" val="2178826733"/>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5125"/>
            <a:ext cx="10944225" cy="684357"/>
          </a:xfrm>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7" y="1412875"/>
            <a:ext cx="10944225" cy="4356100"/>
          </a:xfrm>
        </p:spPr>
        <p:txBody>
          <a:bodyPr l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a:xfrm>
            <a:off x="332509" y="6549592"/>
            <a:ext cx="2743200" cy="298017"/>
          </a:xfrm>
        </p:spPr>
        <p:txBody>
          <a:bodyPr/>
          <a:lstStyle/>
          <a:p>
            <a:endParaRPr lang="en-US"/>
          </a:p>
        </p:txBody>
      </p:sp>
      <p:sp>
        <p:nvSpPr>
          <p:cNvPr id="5" name="Espace réservé du pied de page 4">
            <a:extLst>
              <a:ext uri="{FF2B5EF4-FFF2-40B4-BE49-F238E27FC236}">
                <a16:creationId xmlns:a16="http://schemas.microsoft.com/office/drawing/2014/main" id="{4EE7A716-9932-4A2A-A948-A470E71251E9}"/>
              </a:ext>
            </a:extLst>
          </p:cNvPr>
          <p:cNvSpPr>
            <a:spLocks noGrp="1"/>
          </p:cNvSpPr>
          <p:nvPr>
            <p:ph type="ftr" sz="quarter" idx="11"/>
          </p:nvPr>
        </p:nvSpPr>
        <p:spPr>
          <a:xfrm>
            <a:off x="809083" y="6109218"/>
            <a:ext cx="9818976" cy="336116"/>
          </a:xfrm>
          <a:prstGeom prst="rect">
            <a:avLst/>
          </a:prstGeom>
        </p:spPr>
        <p:txBody>
          <a:bodyPr/>
          <a:lstStyle>
            <a:lvl1pPr algn="l">
              <a:defRPr sz="1200">
                <a:solidFill>
                  <a:schemeClr val="tx2"/>
                </a:solidFill>
              </a:defRPr>
            </a:lvl1pPr>
          </a:lstStyle>
          <a:p>
            <a:r>
              <a:rPr lang="en-US" sz="1200"/>
              <a:t>Notes and references</a:t>
            </a:r>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US" smtClean="0"/>
              <a:t>‹#›</a:t>
            </a:fld>
            <a:endParaRPr lang="en-US"/>
          </a:p>
        </p:txBody>
      </p:sp>
    </p:spTree>
    <p:extLst>
      <p:ext uri="{BB962C8B-B14F-4D97-AF65-F5344CB8AC3E}">
        <p14:creationId xmlns:p14="http://schemas.microsoft.com/office/powerpoint/2010/main" val="374282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pic>
        <p:nvPicPr>
          <p:cNvPr id="19" name="Picture 11">
            <a:extLst>
              <a:ext uri="{FF2B5EF4-FFF2-40B4-BE49-F238E27FC236}">
                <a16:creationId xmlns:a16="http://schemas.microsoft.com/office/drawing/2014/main" id="{D8F49216-84E6-6048-80DE-18278BA52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8356921" cy="6868951"/>
          </a:xfrm>
          <a:prstGeom prst="rect">
            <a:avLst/>
          </a:prstGeom>
        </p:spPr>
      </p:pic>
      <p:sp>
        <p:nvSpPr>
          <p:cNvPr id="2" name="Titre 1">
            <a:extLst>
              <a:ext uri="{FF2B5EF4-FFF2-40B4-BE49-F238E27FC236}">
                <a16:creationId xmlns:a16="http://schemas.microsoft.com/office/drawing/2014/main" id="{CC823E54-D8E4-41E7-9091-9366A00468BE}"/>
              </a:ext>
            </a:extLst>
          </p:cNvPr>
          <p:cNvSpPr>
            <a:spLocks noGrp="1"/>
          </p:cNvSpPr>
          <p:nvPr>
            <p:ph type="ctrTitle" hasCustomPrompt="1"/>
          </p:nvPr>
        </p:nvSpPr>
        <p:spPr>
          <a:xfrm>
            <a:off x="1338435" y="1122363"/>
            <a:ext cx="6716353" cy="2387600"/>
          </a:xfrm>
        </p:spPr>
        <p:txBody>
          <a:bodyPr anchor="b">
            <a:noAutofit/>
          </a:bodyPr>
          <a:lstStyle>
            <a:lvl1pPr algn="l">
              <a:defRPr sz="5000" b="0">
                <a:solidFill>
                  <a:schemeClr val="bg1"/>
                </a:solidFill>
              </a:defRPr>
            </a:lvl1pPr>
          </a:lstStyle>
          <a:p>
            <a:r>
              <a:rPr lang="en-GB" noProof="0"/>
              <a:t>Modifiez le style du titre</a:t>
            </a:r>
          </a:p>
        </p:txBody>
      </p:sp>
      <p:sp>
        <p:nvSpPr>
          <p:cNvPr id="3" name="Sous-titre 2">
            <a:extLst>
              <a:ext uri="{FF2B5EF4-FFF2-40B4-BE49-F238E27FC236}">
                <a16:creationId xmlns:a16="http://schemas.microsoft.com/office/drawing/2014/main" id="{0EBC4226-917C-4292-B446-C525B4F88BB0}"/>
              </a:ext>
            </a:extLst>
          </p:cNvPr>
          <p:cNvSpPr>
            <a:spLocks noGrp="1"/>
          </p:cNvSpPr>
          <p:nvPr>
            <p:ph type="subTitle" idx="1" hasCustomPrompt="1"/>
          </p:nvPr>
        </p:nvSpPr>
        <p:spPr>
          <a:xfrm>
            <a:off x="1338435" y="3602038"/>
            <a:ext cx="6716353" cy="1655762"/>
          </a:xfrm>
        </p:spPr>
        <p:txBody>
          <a:bodyPr>
            <a:noAutofit/>
          </a:bodyPr>
          <a:lstStyle>
            <a:lvl1pPr marL="0" indent="0" algn="l">
              <a:lnSpc>
                <a:spcPct val="100000"/>
              </a:lnSpc>
              <a:spcBef>
                <a:spcPts val="400"/>
              </a:spcBef>
              <a:buNone/>
              <a:defRPr sz="24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Modifiez le style des sous-titres du masque</a:t>
            </a:r>
          </a:p>
        </p:txBody>
      </p:sp>
      <p:sp>
        <p:nvSpPr>
          <p:cNvPr id="5" name="Espace réservé du pied de page 4">
            <a:extLst>
              <a:ext uri="{FF2B5EF4-FFF2-40B4-BE49-F238E27FC236}">
                <a16:creationId xmlns:a16="http://schemas.microsoft.com/office/drawing/2014/main" id="{DA535927-DAB8-438C-A2BA-4F5FCEE60B0A}"/>
              </a:ext>
            </a:extLst>
          </p:cNvPr>
          <p:cNvSpPr>
            <a:spLocks noGrp="1"/>
          </p:cNvSpPr>
          <p:nvPr>
            <p:ph type="ftr" sz="quarter" idx="11"/>
          </p:nvPr>
        </p:nvSpPr>
        <p:spPr>
          <a:xfrm>
            <a:off x="1255449" y="6356350"/>
            <a:ext cx="6799339" cy="365125"/>
          </a:xfrm>
          <a:prstGeom prst="rect">
            <a:avLst/>
          </a:prstGeom>
        </p:spPr>
        <p:txBody>
          <a:bodyPr anchor="b"/>
          <a:lstStyle>
            <a:lvl1pPr algn="l">
              <a:defRPr sz="900">
                <a:solidFill>
                  <a:schemeClr val="bg1"/>
                </a:solidFill>
                <a:latin typeface="Calibri Light" panose="020F0302020204030204" pitchFamily="34" charset="0"/>
                <a:cs typeface="Calibri Light" panose="020F0302020204030204" pitchFamily="34" charset="0"/>
              </a:defRPr>
            </a:lvl1pPr>
          </a:lstStyle>
          <a:p>
            <a:r>
              <a:rPr lang="en-GB" noProof="0"/>
              <a:t>Notes and references</a:t>
            </a:r>
          </a:p>
        </p:txBody>
      </p:sp>
      <p:sp>
        <p:nvSpPr>
          <p:cNvPr id="7" name="Espace réservé pour une image  6">
            <a:extLst>
              <a:ext uri="{FF2B5EF4-FFF2-40B4-BE49-F238E27FC236}">
                <a16:creationId xmlns:a16="http://schemas.microsoft.com/office/drawing/2014/main" id="{A9DD1C05-965A-47AC-8A79-DFF4CC069DE8}"/>
              </a:ext>
            </a:extLst>
          </p:cNvPr>
          <p:cNvSpPr>
            <a:spLocks noGrp="1"/>
          </p:cNvSpPr>
          <p:nvPr>
            <p:ph type="pic" sz="quarter" idx="12" hasCustomPrompt="1"/>
          </p:nvPr>
        </p:nvSpPr>
        <p:spPr>
          <a:xfrm>
            <a:off x="8356922" y="0"/>
            <a:ext cx="3835078" cy="6858000"/>
          </a:xfrm>
        </p:spPr>
        <p:txBody>
          <a:bodyPr anchor="ctr"/>
          <a:lstStyle>
            <a:lvl1pPr marL="0" indent="0" algn="ctr">
              <a:buNone/>
              <a:defRPr/>
            </a:lvl1pPr>
          </a:lstStyle>
          <a:p>
            <a:r>
              <a:rPr lang="en-GB" noProof="0"/>
              <a:t> Click to add a background image</a:t>
            </a:r>
          </a:p>
        </p:txBody>
      </p:sp>
      <p:sp>
        <p:nvSpPr>
          <p:cNvPr id="21" name="Rectangle 20">
            <a:extLst>
              <a:ext uri="{FF2B5EF4-FFF2-40B4-BE49-F238E27FC236}">
                <a16:creationId xmlns:a16="http://schemas.microsoft.com/office/drawing/2014/main" id="{E3BBCAF0-204B-0E4A-8A87-AC98A77A91EC}"/>
              </a:ext>
            </a:extLst>
          </p:cNvPr>
          <p:cNvSpPr/>
          <p:nvPr userDrawn="1"/>
        </p:nvSpPr>
        <p:spPr>
          <a:xfrm>
            <a:off x="0" y="-1"/>
            <a:ext cx="301451" cy="68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 name="Groupe 12">
            <a:extLst>
              <a:ext uri="{FF2B5EF4-FFF2-40B4-BE49-F238E27FC236}">
                <a16:creationId xmlns:a16="http://schemas.microsoft.com/office/drawing/2014/main" id="{5CAC0EAE-33CB-9A47-B219-434C036C46A8}"/>
              </a:ext>
            </a:extLst>
          </p:cNvPr>
          <p:cNvGrpSpPr/>
          <p:nvPr userDrawn="1"/>
        </p:nvGrpSpPr>
        <p:grpSpPr>
          <a:xfrm>
            <a:off x="29817" y="2958007"/>
            <a:ext cx="2017602" cy="1210560"/>
            <a:chOff x="-16257" y="3428518"/>
            <a:chExt cx="2484783" cy="1490868"/>
          </a:xfrm>
        </p:grpSpPr>
        <p:pic>
          <p:nvPicPr>
            <p:cNvPr id="15" name="Image 14">
              <a:extLst>
                <a:ext uri="{FF2B5EF4-FFF2-40B4-BE49-F238E27FC236}">
                  <a16:creationId xmlns:a16="http://schemas.microsoft.com/office/drawing/2014/main" id="{1C279503-E93F-F646-BB40-36511BD1C8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257" y="3428518"/>
              <a:ext cx="2484783" cy="1490868"/>
            </a:xfrm>
            <a:prstGeom prst="rect">
              <a:avLst/>
            </a:prstGeom>
          </p:spPr>
        </p:pic>
        <p:pic>
          <p:nvPicPr>
            <p:cNvPr id="16" name="Image 15">
              <a:extLst>
                <a:ext uri="{FF2B5EF4-FFF2-40B4-BE49-F238E27FC236}">
                  <a16:creationId xmlns:a16="http://schemas.microsoft.com/office/drawing/2014/main" id="{7194F7B5-F8DB-904F-BE2D-D91CAAB9C8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44248" y="3923419"/>
              <a:ext cx="991121" cy="484549"/>
            </a:xfrm>
            <a:prstGeom prst="rect">
              <a:avLst/>
            </a:prstGeom>
          </p:spPr>
        </p:pic>
      </p:grpSp>
    </p:spTree>
    <p:extLst>
      <p:ext uri="{BB962C8B-B14F-4D97-AF65-F5344CB8AC3E}">
        <p14:creationId xmlns:p14="http://schemas.microsoft.com/office/powerpoint/2010/main" val="28723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5125"/>
            <a:ext cx="10944225" cy="684357"/>
          </a:xfrm>
        </p:spPr>
        <p:txBody>
          <a:bodyPr/>
          <a:lstStyle/>
          <a:p>
            <a:r>
              <a:rPr lang="en-GB" noProof="0" dirty="0" err="1"/>
              <a:t>Modifiez</a:t>
            </a:r>
            <a:r>
              <a:rPr lang="en-GB" noProof="0" dirty="0"/>
              <a:t>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7" y="1412875"/>
            <a:ext cx="10944225" cy="4356100"/>
          </a:xfrm>
        </p:spPr>
        <p:txBody>
          <a:bodyPr lIns="0"/>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8" name="Espace réservé de la date 7">
            <a:extLst>
              <a:ext uri="{FF2B5EF4-FFF2-40B4-BE49-F238E27FC236}">
                <a16:creationId xmlns:a16="http://schemas.microsoft.com/office/drawing/2014/main" id="{DA8895F0-C26C-5A4A-8391-8C819B8D5AAF}"/>
              </a:ext>
            </a:extLst>
          </p:cNvPr>
          <p:cNvSpPr>
            <a:spLocks noGrp="1"/>
          </p:cNvSpPr>
          <p:nvPr>
            <p:ph type="dt" sz="half" idx="10"/>
          </p:nvPr>
        </p:nvSpPr>
        <p:spPr/>
        <p:txBody>
          <a:bodyPr/>
          <a:lstStyle/>
          <a:p>
            <a:endParaRPr lang="en-GB" noProof="0" dirty="0">
              <a:solidFill>
                <a:schemeClr val="tx1">
                  <a:lumMod val="65000"/>
                  <a:lumOff val="35000"/>
                </a:schemeClr>
              </a:solidFill>
            </a:endParaRPr>
          </a:p>
        </p:txBody>
      </p:sp>
      <p:sp>
        <p:nvSpPr>
          <p:cNvPr id="9" name="Espace réservé du numéro de diapositive 8">
            <a:extLst>
              <a:ext uri="{FF2B5EF4-FFF2-40B4-BE49-F238E27FC236}">
                <a16:creationId xmlns:a16="http://schemas.microsoft.com/office/drawing/2014/main" id="{3F7DC961-B734-AB40-850C-58E18F6035B0}"/>
              </a:ext>
            </a:extLst>
          </p:cNvPr>
          <p:cNvSpPr>
            <a:spLocks noGrp="1"/>
          </p:cNvSpPr>
          <p:nvPr>
            <p:ph type="sldNum" sz="quarter" idx="11"/>
          </p:nvPr>
        </p:nvSpPr>
        <p:spPr/>
        <p:txBody>
          <a:bodyPr/>
          <a:lstStyle/>
          <a:p>
            <a:fld id="{8830446B-4C1B-488A-AF43-F715FC8527F7}" type="slidenum">
              <a:rPr lang="en-GB" noProof="0" smtClean="0"/>
              <a:pPr/>
              <a:t>‹#›</a:t>
            </a:fld>
            <a:endParaRPr lang="en-GB" noProof="0" dirty="0"/>
          </a:p>
        </p:txBody>
      </p:sp>
      <p:sp>
        <p:nvSpPr>
          <p:cNvPr id="12" name="Espace réservé du texte 6">
            <a:extLst>
              <a:ext uri="{FF2B5EF4-FFF2-40B4-BE49-F238E27FC236}">
                <a16:creationId xmlns:a16="http://schemas.microsoft.com/office/drawing/2014/main" id="{9799B9CE-F14A-404A-8002-98489942A78E}"/>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a:t>Insert here your notes and references if needed.</a:t>
            </a:r>
          </a:p>
        </p:txBody>
      </p:sp>
    </p:spTree>
    <p:extLst>
      <p:ext uri="{BB962C8B-B14F-4D97-AF65-F5344CB8AC3E}">
        <p14:creationId xmlns:p14="http://schemas.microsoft.com/office/powerpoint/2010/main" val="270331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re et contenu">
    <p:bg>
      <p:bgPr>
        <a:solidFill>
          <a:schemeClr val="bg1"/>
        </a:solidFill>
        <a:effectLst/>
      </p:bgPr>
    </p:bg>
    <p:spTree>
      <p:nvGrpSpPr>
        <p:cNvPr id="1" name=""/>
        <p:cNvGrpSpPr/>
        <p:nvPr/>
      </p:nvGrpSpPr>
      <p:grpSpPr>
        <a:xfrm>
          <a:off x="0" y="0"/>
          <a:ext cx="0" cy="0"/>
          <a:chOff x="0" y="0"/>
          <a:chExt cx="0" cy="0"/>
        </a:xfrm>
      </p:grpSpPr>
      <p:pic>
        <p:nvPicPr>
          <p:cNvPr id="10" name="Picture 11">
            <a:extLst>
              <a:ext uri="{FF2B5EF4-FFF2-40B4-BE49-F238E27FC236}">
                <a16:creationId xmlns:a16="http://schemas.microsoft.com/office/drawing/2014/main" id="{255E6837-6AC0-A844-B106-CD916858EA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331" y="0"/>
            <a:ext cx="12082670" cy="6857038"/>
          </a:xfrm>
          <a:prstGeom prst="rect">
            <a:avLst/>
          </a:prstGeom>
        </p:spPr>
      </p:pic>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5125"/>
            <a:ext cx="10944225" cy="684357"/>
          </a:xfrm>
        </p:spPr>
        <p:txBody>
          <a:bodyPr/>
          <a:lstStyle>
            <a:lvl1pPr>
              <a:defRPr>
                <a:solidFill>
                  <a:schemeClr val="bg1"/>
                </a:solidFill>
              </a:defRPr>
            </a:lvl1pPr>
          </a:lstStyle>
          <a:p>
            <a:r>
              <a:rPr lang="en-GB" noProof="0"/>
              <a:t>Modifiez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7" y="1412875"/>
            <a:ext cx="10944225" cy="4356100"/>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GB" noProof="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lvl1pPr>
              <a:defRPr>
                <a:solidFill>
                  <a:schemeClr val="bg1"/>
                </a:solidFill>
              </a:defRPr>
            </a:lvl1pPr>
          </a:lstStyle>
          <a:p>
            <a:fld id="{8830446B-4C1B-488A-AF43-F715FC8527F7}" type="slidenum">
              <a:rPr lang="en-GB" noProof="0" smtClean="0"/>
              <a:pPr/>
              <a:t>‹#›</a:t>
            </a:fld>
            <a:endParaRPr lang="en-GB" noProof="0">
              <a:solidFill>
                <a:schemeClr val="bg1"/>
              </a:solidFill>
            </a:endParaRPr>
          </a:p>
        </p:txBody>
      </p:sp>
      <p:pic>
        <p:nvPicPr>
          <p:cNvPr id="11" name="Image 10">
            <a:extLst>
              <a:ext uri="{FF2B5EF4-FFF2-40B4-BE49-F238E27FC236}">
                <a16:creationId xmlns:a16="http://schemas.microsoft.com/office/drawing/2014/main" id="{D6498C52-E4EB-C147-9DA9-651CC139389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3662" y="-24235"/>
            <a:ext cx="1163257" cy="6893810"/>
          </a:xfrm>
          <a:prstGeom prst="rect">
            <a:avLst/>
          </a:prstGeom>
          <a:effectLst>
            <a:outerShdw blurRad="114300" dist="38100" dir="2700000" algn="tl" rotWithShape="0">
              <a:prstClr val="black">
                <a:alpha val="19000"/>
              </a:prstClr>
            </a:outerShdw>
          </a:effectLst>
        </p:spPr>
      </p:pic>
      <p:sp>
        <p:nvSpPr>
          <p:cNvPr id="9" name="Espace réservé du texte 6">
            <a:extLst>
              <a:ext uri="{FF2B5EF4-FFF2-40B4-BE49-F238E27FC236}">
                <a16:creationId xmlns:a16="http://schemas.microsoft.com/office/drawing/2014/main" id="{45ABBB82-DF05-7E46-8A17-1F37F8ADF604}"/>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bg1"/>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282605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8300"/>
            <a:ext cx="10944225" cy="681182"/>
          </a:xfrm>
        </p:spPr>
        <p:txBody>
          <a:bodyPr lIns="0"/>
          <a:lstStyle/>
          <a:p>
            <a:r>
              <a:rPr lang="en-GB" noProof="0" dirty="0" err="1"/>
              <a:t>Modifiez</a:t>
            </a:r>
            <a:r>
              <a:rPr lang="en-GB" noProof="0" dirty="0"/>
              <a:t>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8" y="1700213"/>
            <a:ext cx="10937833" cy="4069998"/>
          </a:xfrm>
        </p:spPr>
        <p:txBody>
          <a:bodyPr wrap="square" l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GB" noProof="0" dirty="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GB" noProof="0" smtClean="0"/>
              <a:t>‹#›</a:t>
            </a:fld>
            <a:endParaRPr lang="en-GB" noProof="0"/>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17496" y="1087789"/>
            <a:ext cx="10944225" cy="400110"/>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GB" noProof="0" dirty="0"/>
              <a:t>Edit Master text styles</a:t>
            </a:r>
          </a:p>
        </p:txBody>
      </p:sp>
      <p:sp>
        <p:nvSpPr>
          <p:cNvPr id="7" name="Espace réservé du texte 6">
            <a:extLst>
              <a:ext uri="{FF2B5EF4-FFF2-40B4-BE49-F238E27FC236}">
                <a16:creationId xmlns:a16="http://schemas.microsoft.com/office/drawing/2014/main" id="{F97C3172-C819-004E-94BB-8ED855E7245E}"/>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252986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Photography">
    <p:bg>
      <p:bgPr>
        <a:solidFill>
          <a:schemeClr val="bg1"/>
        </a:solidFill>
        <a:effectLst/>
      </p:bgPr>
    </p:bg>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5787CE3-B537-493F-8DAE-59060428B0EF}"/>
              </a:ext>
            </a:extLst>
          </p:cNvPr>
          <p:cNvSpPr>
            <a:spLocks noGrp="1"/>
          </p:cNvSpPr>
          <p:nvPr>
            <p:ph type="pic" sz="quarter" idx="15"/>
          </p:nvPr>
        </p:nvSpPr>
        <p:spPr>
          <a:xfrm>
            <a:off x="623889" y="1700213"/>
            <a:ext cx="10944224" cy="3627787"/>
          </a:xfrm>
        </p:spPr>
        <p:txBody>
          <a:bodyPr lIns="0"/>
          <a:lstStyle/>
          <a:p>
            <a:r>
              <a:rPr lang="en-US" noProof="0"/>
              <a:t>Click icon to add picture</a:t>
            </a:r>
            <a:endParaRPr lang="en-GB" noProof="0" dirty="0"/>
          </a:p>
        </p:txBody>
      </p:sp>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8300"/>
            <a:ext cx="10944225" cy="681182"/>
          </a:xfrm>
        </p:spPr>
        <p:txBody>
          <a:bodyPr lIns="0"/>
          <a:lstStyle/>
          <a:p>
            <a:r>
              <a:rPr lang="en-GB" noProof="0" dirty="0" err="1"/>
              <a:t>Modifiez</a:t>
            </a:r>
            <a:r>
              <a:rPr lang="en-GB" noProof="0" dirty="0"/>
              <a:t> le style du titre</a:t>
            </a:r>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GB" noProof="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GB" noProof="0" smtClean="0"/>
              <a:t>‹#›</a:t>
            </a:fld>
            <a:endParaRPr lang="en-GB" noProof="0"/>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89"/>
            <a:ext cx="10944224" cy="400110"/>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GB" noProof="0" dirty="0"/>
              <a:t>Edit Master text styles</a:t>
            </a:r>
          </a:p>
        </p:txBody>
      </p:sp>
      <p:sp>
        <p:nvSpPr>
          <p:cNvPr id="11" name="Espace réservé du texte 6">
            <a:extLst>
              <a:ext uri="{FF2B5EF4-FFF2-40B4-BE49-F238E27FC236}">
                <a16:creationId xmlns:a16="http://schemas.microsoft.com/office/drawing/2014/main" id="{6E4A756E-4784-4143-998C-B0BDF6C4AF18}"/>
              </a:ext>
            </a:extLst>
          </p:cNvPr>
          <p:cNvSpPr>
            <a:spLocks noGrp="1"/>
          </p:cNvSpPr>
          <p:nvPr>
            <p:ph type="body" sz="quarter" idx="16"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35207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8300"/>
            <a:ext cx="10944223" cy="681182"/>
          </a:xfrm>
        </p:spPr>
        <p:txBody>
          <a:bodyPr lIns="0"/>
          <a:lstStyle/>
          <a:p>
            <a:r>
              <a:rPr lang="en-GB" noProof="0"/>
              <a:t>Modifiez le style du titre</a:t>
            </a:r>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hasCustomPrompt="1"/>
          </p:nvPr>
        </p:nvSpPr>
        <p:spPr>
          <a:xfrm>
            <a:off x="623888" y="1700213"/>
            <a:ext cx="5298929" cy="4069998"/>
          </a:xfrm>
        </p:spPr>
        <p:txBody>
          <a:bodyPr wrap="square" lIns="0"/>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GB" noProof="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GB" noProof="0" smtClean="0"/>
              <a:t>‹#›</a:t>
            </a:fld>
            <a:endParaRPr lang="en-GB" noProof="0"/>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90"/>
            <a:ext cx="10944224" cy="400110"/>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GB" noProof="0"/>
              <a:t>Edit Master text styles</a:t>
            </a:r>
          </a:p>
        </p:txBody>
      </p:sp>
      <p:sp>
        <p:nvSpPr>
          <p:cNvPr id="9" name="Espace réservé pour une image  8">
            <a:extLst>
              <a:ext uri="{FF2B5EF4-FFF2-40B4-BE49-F238E27FC236}">
                <a16:creationId xmlns:a16="http://schemas.microsoft.com/office/drawing/2014/main" id="{25F065E9-9176-4517-8949-270CDBD67305}"/>
              </a:ext>
            </a:extLst>
          </p:cNvPr>
          <p:cNvSpPr>
            <a:spLocks noGrp="1"/>
          </p:cNvSpPr>
          <p:nvPr>
            <p:ph type="pic" sz="quarter" idx="15"/>
          </p:nvPr>
        </p:nvSpPr>
        <p:spPr>
          <a:xfrm>
            <a:off x="6269185" y="1700213"/>
            <a:ext cx="5298927" cy="3699787"/>
          </a:xfrm>
        </p:spPr>
        <p:txBody>
          <a:bodyPr lIns="0"/>
          <a:lstStyle/>
          <a:p>
            <a:r>
              <a:rPr lang="en-US" noProof="0"/>
              <a:t>Click icon to add picture</a:t>
            </a:r>
            <a:endParaRPr lang="en-GB" noProof="0"/>
          </a:p>
        </p:txBody>
      </p:sp>
      <p:sp>
        <p:nvSpPr>
          <p:cNvPr id="11" name="Espace réservé du texte 6">
            <a:extLst>
              <a:ext uri="{FF2B5EF4-FFF2-40B4-BE49-F238E27FC236}">
                <a16:creationId xmlns:a16="http://schemas.microsoft.com/office/drawing/2014/main" id="{4798F917-508B-5D43-89A1-9B7F583BEC55}"/>
              </a:ext>
            </a:extLst>
          </p:cNvPr>
          <p:cNvSpPr>
            <a:spLocks noGrp="1"/>
          </p:cNvSpPr>
          <p:nvPr>
            <p:ph type="body" sz="quarter" idx="16"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a:t>Insert here your notes and references if needed.</a:t>
            </a:r>
          </a:p>
        </p:txBody>
      </p:sp>
    </p:spTree>
    <p:extLst>
      <p:ext uri="{BB962C8B-B14F-4D97-AF65-F5344CB8AC3E}">
        <p14:creationId xmlns:p14="http://schemas.microsoft.com/office/powerpoint/2010/main" val="14571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hasCustomPrompt="1"/>
          </p:nvPr>
        </p:nvSpPr>
        <p:spPr>
          <a:xfrm>
            <a:off x="623887" y="368300"/>
            <a:ext cx="10944225" cy="681182"/>
          </a:xfrm>
        </p:spPr>
        <p:txBody>
          <a:bodyPr lIns="0"/>
          <a:lstStyle/>
          <a:p>
            <a:r>
              <a:rPr lang="en-GB" noProof="0" dirty="0" err="1"/>
              <a:t>Modifiez</a:t>
            </a:r>
            <a:r>
              <a:rPr lang="en-GB" noProof="0" dirty="0"/>
              <a:t> le style du titre</a:t>
            </a:r>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GB" noProof="0"/>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GB" noProof="0" smtClean="0"/>
              <a:t>‹#›</a:t>
            </a:fld>
            <a:endParaRPr lang="en-GB" noProof="0"/>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89"/>
            <a:ext cx="10944224" cy="400110"/>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GB" noProof="0" dirty="0"/>
              <a:t>Edit Master text styles</a:t>
            </a:r>
          </a:p>
        </p:txBody>
      </p:sp>
      <p:sp>
        <p:nvSpPr>
          <p:cNvPr id="9" name="Espace réservé pour une image  8">
            <a:extLst>
              <a:ext uri="{FF2B5EF4-FFF2-40B4-BE49-F238E27FC236}">
                <a16:creationId xmlns:a16="http://schemas.microsoft.com/office/drawing/2014/main" id="{25F065E9-9176-4517-8949-270CDBD67305}"/>
              </a:ext>
            </a:extLst>
          </p:cNvPr>
          <p:cNvSpPr>
            <a:spLocks noGrp="1"/>
          </p:cNvSpPr>
          <p:nvPr>
            <p:ph type="pic" sz="quarter" idx="15"/>
          </p:nvPr>
        </p:nvSpPr>
        <p:spPr>
          <a:xfrm>
            <a:off x="623889" y="1700213"/>
            <a:ext cx="3492500" cy="1946996"/>
          </a:xfrm>
        </p:spPr>
        <p:txBody>
          <a:bodyPr/>
          <a:lstStyle/>
          <a:p>
            <a:r>
              <a:rPr lang="en-US" noProof="0"/>
              <a:t>Click icon to add picture</a:t>
            </a:r>
            <a:endParaRPr lang="en-GB" noProof="0"/>
          </a:p>
        </p:txBody>
      </p:sp>
      <p:sp>
        <p:nvSpPr>
          <p:cNvPr id="10" name="Espace réservé pour une image  9">
            <a:extLst>
              <a:ext uri="{FF2B5EF4-FFF2-40B4-BE49-F238E27FC236}">
                <a16:creationId xmlns:a16="http://schemas.microsoft.com/office/drawing/2014/main" id="{866BB2C0-F580-417E-950C-0F5A80003C72}"/>
              </a:ext>
            </a:extLst>
          </p:cNvPr>
          <p:cNvSpPr>
            <a:spLocks noGrp="1"/>
          </p:cNvSpPr>
          <p:nvPr>
            <p:ph type="pic" sz="quarter" idx="16"/>
          </p:nvPr>
        </p:nvSpPr>
        <p:spPr>
          <a:xfrm>
            <a:off x="4295775" y="1700213"/>
            <a:ext cx="3600450" cy="1946996"/>
          </a:xfrm>
        </p:spPr>
        <p:txBody>
          <a:bodyPr/>
          <a:lstStyle/>
          <a:p>
            <a:r>
              <a:rPr lang="en-US" noProof="0"/>
              <a:t>Click icon to add picture</a:t>
            </a:r>
            <a:endParaRPr lang="en-GB" noProof="0" dirty="0"/>
          </a:p>
        </p:txBody>
      </p:sp>
      <p:sp>
        <p:nvSpPr>
          <p:cNvPr id="13" name="Espace réservé pour une image  12">
            <a:extLst>
              <a:ext uri="{FF2B5EF4-FFF2-40B4-BE49-F238E27FC236}">
                <a16:creationId xmlns:a16="http://schemas.microsoft.com/office/drawing/2014/main" id="{68BEB849-1749-4F87-AB60-53D1C5B25118}"/>
              </a:ext>
            </a:extLst>
          </p:cNvPr>
          <p:cNvSpPr>
            <a:spLocks noGrp="1"/>
          </p:cNvSpPr>
          <p:nvPr>
            <p:ph type="pic" sz="quarter" idx="17"/>
          </p:nvPr>
        </p:nvSpPr>
        <p:spPr>
          <a:xfrm>
            <a:off x="8075613" y="1700213"/>
            <a:ext cx="3492500" cy="1946996"/>
          </a:xfrm>
        </p:spPr>
        <p:txBody>
          <a:bodyPr/>
          <a:lstStyle/>
          <a:p>
            <a:r>
              <a:rPr lang="en-US" noProof="0"/>
              <a:t>Click icon to add picture</a:t>
            </a:r>
            <a:endParaRPr lang="en-GB" noProof="0"/>
          </a:p>
        </p:txBody>
      </p:sp>
      <p:sp>
        <p:nvSpPr>
          <p:cNvPr id="7" name="Espace réservé du texte 6">
            <a:extLst>
              <a:ext uri="{FF2B5EF4-FFF2-40B4-BE49-F238E27FC236}">
                <a16:creationId xmlns:a16="http://schemas.microsoft.com/office/drawing/2014/main" id="{10BC40AB-518E-47C1-85C3-F375EDA748BB}"/>
              </a:ext>
            </a:extLst>
          </p:cNvPr>
          <p:cNvSpPr>
            <a:spLocks noGrp="1"/>
          </p:cNvSpPr>
          <p:nvPr>
            <p:ph type="body" sz="quarter" idx="18" hasCustomPrompt="1"/>
          </p:nvPr>
        </p:nvSpPr>
        <p:spPr>
          <a:xfrm>
            <a:off x="623888" y="3813175"/>
            <a:ext cx="3492500" cy="1955800"/>
          </a:xfrm>
        </p:spPr>
        <p:txBody>
          <a:bodyPr>
            <a:noAutofit/>
          </a:bodyPr>
          <a:lstStyle>
            <a:lvl1pPr>
              <a:defRPr sz="1800"/>
            </a:lvl1pPr>
            <a:lvl2pPr>
              <a:defRPr sz="1600"/>
            </a:lvl2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p:txBody>
      </p:sp>
      <p:sp>
        <p:nvSpPr>
          <p:cNvPr id="14" name="Espace réservé du texte 13">
            <a:extLst>
              <a:ext uri="{FF2B5EF4-FFF2-40B4-BE49-F238E27FC236}">
                <a16:creationId xmlns:a16="http://schemas.microsoft.com/office/drawing/2014/main" id="{578D9560-0BAB-4859-9465-5F0D743AD886}"/>
              </a:ext>
            </a:extLst>
          </p:cNvPr>
          <p:cNvSpPr>
            <a:spLocks noGrp="1"/>
          </p:cNvSpPr>
          <p:nvPr>
            <p:ph type="body" sz="quarter" idx="19" hasCustomPrompt="1"/>
          </p:nvPr>
        </p:nvSpPr>
        <p:spPr>
          <a:xfrm>
            <a:off x="4295775" y="3813175"/>
            <a:ext cx="3600450" cy="1946275"/>
          </a:xfrm>
        </p:spPr>
        <p:txBody>
          <a:bodyPr>
            <a:noAutofit/>
          </a:bodyPr>
          <a:lstStyle>
            <a:lvl1pPr>
              <a:defRPr sz="1800"/>
            </a:lvl1pPr>
            <a:lvl2pPr>
              <a:defRPr sz="1600"/>
            </a:lvl2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p:txBody>
      </p:sp>
      <p:sp>
        <p:nvSpPr>
          <p:cNvPr id="16" name="Espace réservé du texte 15">
            <a:extLst>
              <a:ext uri="{FF2B5EF4-FFF2-40B4-BE49-F238E27FC236}">
                <a16:creationId xmlns:a16="http://schemas.microsoft.com/office/drawing/2014/main" id="{7B5FF578-7C32-4C7B-9314-767499AE03D8}"/>
              </a:ext>
            </a:extLst>
          </p:cNvPr>
          <p:cNvSpPr>
            <a:spLocks noGrp="1"/>
          </p:cNvSpPr>
          <p:nvPr>
            <p:ph type="body" sz="quarter" idx="20" hasCustomPrompt="1"/>
          </p:nvPr>
        </p:nvSpPr>
        <p:spPr>
          <a:xfrm>
            <a:off x="8075613" y="3813175"/>
            <a:ext cx="3492500" cy="1955800"/>
          </a:xfrm>
        </p:spPr>
        <p:txBody>
          <a:bodyPr>
            <a:noAutofit/>
          </a:bodyPr>
          <a:lstStyle>
            <a:lvl1pPr>
              <a:defRPr sz="1800"/>
            </a:lvl1pPr>
            <a:lvl2pPr>
              <a:defRPr sz="1600"/>
            </a:lvl2pPr>
          </a:lstStyle>
          <a:p>
            <a:pPr lvl="0"/>
            <a:r>
              <a:rPr lang="en-GB" noProof="0"/>
              <a:t>Cliquez pour modifier les styles du texte du masque</a:t>
            </a:r>
          </a:p>
          <a:p>
            <a:pPr lvl="1"/>
            <a:r>
              <a:rPr lang="en-GB" noProof="0"/>
              <a:t>Deuxième niveau</a:t>
            </a:r>
          </a:p>
        </p:txBody>
      </p:sp>
      <p:sp>
        <p:nvSpPr>
          <p:cNvPr id="17" name="Espace réservé du texte 6">
            <a:extLst>
              <a:ext uri="{FF2B5EF4-FFF2-40B4-BE49-F238E27FC236}">
                <a16:creationId xmlns:a16="http://schemas.microsoft.com/office/drawing/2014/main" id="{DB2E960A-7410-1940-8BA7-41910D78C305}"/>
              </a:ext>
            </a:extLst>
          </p:cNvPr>
          <p:cNvSpPr>
            <a:spLocks noGrp="1"/>
          </p:cNvSpPr>
          <p:nvPr>
            <p:ph type="body" sz="quarter" idx="21"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a:t>Insert here your notes and references if needed.</a:t>
            </a:r>
          </a:p>
        </p:txBody>
      </p:sp>
    </p:spTree>
    <p:extLst>
      <p:ext uri="{BB962C8B-B14F-4D97-AF65-F5344CB8AC3E}">
        <p14:creationId xmlns:p14="http://schemas.microsoft.com/office/powerpoint/2010/main" val="248990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D8BB-F7A6-4BD4-B6BE-A35B2413ADDF}"/>
              </a:ext>
            </a:extLst>
          </p:cNvPr>
          <p:cNvSpPr>
            <a:spLocks noGrp="1"/>
          </p:cNvSpPr>
          <p:nvPr>
            <p:ph type="title" hasCustomPrompt="1"/>
          </p:nvPr>
        </p:nvSpPr>
        <p:spPr/>
        <p:txBody>
          <a:bodyPr/>
          <a:lstStyle/>
          <a:p>
            <a:r>
              <a:rPr lang="en-GB" noProof="0" dirty="0" err="1"/>
              <a:t>Modifiez</a:t>
            </a:r>
            <a:r>
              <a:rPr lang="en-GB" noProof="0" dirty="0"/>
              <a:t> le style du titre</a:t>
            </a:r>
          </a:p>
        </p:txBody>
      </p:sp>
      <p:sp>
        <p:nvSpPr>
          <p:cNvPr id="3" name="Espace réservé du contenu 2">
            <a:extLst>
              <a:ext uri="{FF2B5EF4-FFF2-40B4-BE49-F238E27FC236}">
                <a16:creationId xmlns:a16="http://schemas.microsoft.com/office/drawing/2014/main" id="{2B4ADBD2-5DC3-4DB0-BF5A-C2A476189F85}"/>
              </a:ext>
            </a:extLst>
          </p:cNvPr>
          <p:cNvSpPr>
            <a:spLocks noGrp="1"/>
          </p:cNvSpPr>
          <p:nvPr>
            <p:ph sz="half" idx="1" hasCustomPrompt="1"/>
          </p:nvPr>
        </p:nvSpPr>
        <p:spPr>
          <a:xfrm>
            <a:off x="623888" y="1700213"/>
            <a:ext cx="5292726" cy="4068762"/>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a:extLst>
              <a:ext uri="{FF2B5EF4-FFF2-40B4-BE49-F238E27FC236}">
                <a16:creationId xmlns:a16="http://schemas.microsoft.com/office/drawing/2014/main" id="{6143E058-30A9-46DA-9342-76BFB66E5149}"/>
              </a:ext>
            </a:extLst>
          </p:cNvPr>
          <p:cNvSpPr>
            <a:spLocks noGrp="1"/>
          </p:cNvSpPr>
          <p:nvPr>
            <p:ph sz="half" idx="2" hasCustomPrompt="1"/>
          </p:nvPr>
        </p:nvSpPr>
        <p:spPr>
          <a:xfrm>
            <a:off x="6275388" y="1700213"/>
            <a:ext cx="5292724" cy="4068762"/>
          </a:xfrm>
        </p:spPr>
        <p:txBody>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8" name="Text Placeholder 4">
            <a:extLst>
              <a:ext uri="{FF2B5EF4-FFF2-40B4-BE49-F238E27FC236}">
                <a16:creationId xmlns:a16="http://schemas.microsoft.com/office/drawing/2014/main" id="{8544BEB3-F954-4F4B-BD18-ACB5F337E168}"/>
              </a:ext>
            </a:extLst>
          </p:cNvPr>
          <p:cNvSpPr>
            <a:spLocks noGrp="1"/>
          </p:cNvSpPr>
          <p:nvPr>
            <p:ph type="body" sz="quarter" idx="14" hasCustomPrompt="1"/>
          </p:nvPr>
        </p:nvSpPr>
        <p:spPr>
          <a:xfrm>
            <a:off x="623888" y="1087789"/>
            <a:ext cx="10944224" cy="400110"/>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GB" noProof="0"/>
              <a:t>Edit Master text styles</a:t>
            </a:r>
          </a:p>
        </p:txBody>
      </p:sp>
      <p:sp>
        <p:nvSpPr>
          <p:cNvPr id="6" name="Espace réservé de la date 5">
            <a:extLst>
              <a:ext uri="{FF2B5EF4-FFF2-40B4-BE49-F238E27FC236}">
                <a16:creationId xmlns:a16="http://schemas.microsoft.com/office/drawing/2014/main" id="{C6A97DE2-837F-9C49-A7BB-615995C7FAC2}"/>
              </a:ext>
            </a:extLst>
          </p:cNvPr>
          <p:cNvSpPr>
            <a:spLocks noGrp="1"/>
          </p:cNvSpPr>
          <p:nvPr>
            <p:ph type="dt" sz="half" idx="15"/>
          </p:nvPr>
        </p:nvSpPr>
        <p:spPr/>
        <p:txBody>
          <a:bodyPr/>
          <a:lstStyle/>
          <a:p>
            <a:endParaRPr lang="en-GB" noProof="0" dirty="0">
              <a:solidFill>
                <a:schemeClr val="tx1">
                  <a:lumMod val="65000"/>
                  <a:lumOff val="35000"/>
                </a:schemeClr>
              </a:solidFill>
            </a:endParaRPr>
          </a:p>
        </p:txBody>
      </p:sp>
      <p:sp>
        <p:nvSpPr>
          <p:cNvPr id="12" name="Espace réservé du numéro de diapositive 11">
            <a:extLst>
              <a:ext uri="{FF2B5EF4-FFF2-40B4-BE49-F238E27FC236}">
                <a16:creationId xmlns:a16="http://schemas.microsoft.com/office/drawing/2014/main" id="{223B7A73-016B-CC43-8EFE-EA03B740041F}"/>
              </a:ext>
            </a:extLst>
          </p:cNvPr>
          <p:cNvSpPr>
            <a:spLocks noGrp="1"/>
          </p:cNvSpPr>
          <p:nvPr>
            <p:ph type="sldNum" sz="quarter" idx="17"/>
          </p:nvPr>
        </p:nvSpPr>
        <p:spPr/>
        <p:txBody>
          <a:bodyPr/>
          <a:lstStyle/>
          <a:p>
            <a:fld id="{8830446B-4C1B-488A-AF43-F715FC8527F7}" type="slidenum">
              <a:rPr lang="en-GB" noProof="0" smtClean="0"/>
              <a:pPr/>
              <a:t>‹#›</a:t>
            </a:fld>
            <a:endParaRPr lang="en-GB" noProof="0"/>
          </a:p>
        </p:txBody>
      </p:sp>
      <p:sp>
        <p:nvSpPr>
          <p:cNvPr id="13" name="Espace réservé du texte 6">
            <a:extLst>
              <a:ext uri="{FF2B5EF4-FFF2-40B4-BE49-F238E27FC236}">
                <a16:creationId xmlns:a16="http://schemas.microsoft.com/office/drawing/2014/main" id="{6A0D54E0-F289-FD45-8ED4-A156C61CB8BD}"/>
              </a:ext>
            </a:extLst>
          </p:cNvPr>
          <p:cNvSpPr>
            <a:spLocks noGrp="1"/>
          </p:cNvSpPr>
          <p:nvPr>
            <p:ph type="body" sz="quarter" idx="18"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en-GB" noProof="0" dirty="0"/>
              <a:t>Insert here your notes and references if needed.</a:t>
            </a:r>
          </a:p>
        </p:txBody>
      </p:sp>
    </p:spTree>
    <p:extLst>
      <p:ext uri="{BB962C8B-B14F-4D97-AF65-F5344CB8AC3E}">
        <p14:creationId xmlns:p14="http://schemas.microsoft.com/office/powerpoint/2010/main" val="288104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BF30C5-5E32-4496-BFE9-558EF8D7DE79}"/>
              </a:ext>
            </a:extLst>
          </p:cNvPr>
          <p:cNvSpPr>
            <a:spLocks noGrp="1"/>
          </p:cNvSpPr>
          <p:nvPr>
            <p:ph type="title"/>
          </p:nvPr>
        </p:nvSpPr>
        <p:spPr>
          <a:xfrm>
            <a:off x="623888" y="365125"/>
            <a:ext cx="10944225" cy="684357"/>
          </a:xfrm>
          <a:prstGeom prst="rect">
            <a:avLst/>
          </a:prstGeom>
        </p:spPr>
        <p:txBody>
          <a:bodyPr vert="horz" lIns="0" tIns="45720" rIns="91440" bIns="45720" rtlCol="0" anchor="b">
            <a:normAutofit/>
          </a:bodyPr>
          <a:lstStyle/>
          <a:p>
            <a:r>
              <a:rPr lang="en-GB" noProof="0" dirty="0" err="1"/>
              <a:t>Modifiez</a:t>
            </a:r>
            <a:r>
              <a:rPr lang="en-GB" noProof="0" dirty="0"/>
              <a:t> le style du titre</a:t>
            </a:r>
          </a:p>
        </p:txBody>
      </p:sp>
      <p:sp>
        <p:nvSpPr>
          <p:cNvPr id="3" name="Espace réservé du texte 2">
            <a:extLst>
              <a:ext uri="{FF2B5EF4-FFF2-40B4-BE49-F238E27FC236}">
                <a16:creationId xmlns:a16="http://schemas.microsoft.com/office/drawing/2014/main" id="{69DCD8C3-7BF7-43B5-B94A-F094507EF0EF}"/>
              </a:ext>
            </a:extLst>
          </p:cNvPr>
          <p:cNvSpPr>
            <a:spLocks noGrp="1"/>
          </p:cNvSpPr>
          <p:nvPr>
            <p:ph type="body" idx="1"/>
          </p:nvPr>
        </p:nvSpPr>
        <p:spPr>
          <a:xfrm>
            <a:off x="623888" y="1414606"/>
            <a:ext cx="10944225" cy="4354369"/>
          </a:xfrm>
          <a:prstGeom prst="rect">
            <a:avLst/>
          </a:prstGeom>
        </p:spPr>
        <p:txBody>
          <a:bodyPr vert="horz" lIns="0" tIns="45720" rIns="91440" bIns="45720" rtlCol="0">
            <a:no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e la date 3">
            <a:extLst>
              <a:ext uri="{FF2B5EF4-FFF2-40B4-BE49-F238E27FC236}">
                <a16:creationId xmlns:a16="http://schemas.microsoft.com/office/drawing/2014/main" id="{CE9D6721-80CE-44ED-A354-8974317C4352}"/>
              </a:ext>
            </a:extLst>
          </p:cNvPr>
          <p:cNvSpPr>
            <a:spLocks noGrp="1"/>
          </p:cNvSpPr>
          <p:nvPr>
            <p:ph type="dt" sz="half" idx="2"/>
          </p:nvPr>
        </p:nvSpPr>
        <p:spPr>
          <a:xfrm>
            <a:off x="277792" y="6549592"/>
            <a:ext cx="2743200" cy="298017"/>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n-GB" noProof="0" dirty="0">
              <a:solidFill>
                <a:schemeClr val="tx1">
                  <a:lumMod val="65000"/>
                  <a:lumOff val="35000"/>
                </a:schemeClr>
              </a:solidFill>
            </a:endParaRPr>
          </a:p>
        </p:txBody>
      </p:sp>
      <p:sp>
        <p:nvSpPr>
          <p:cNvPr id="6" name="Espace réservé du numéro de diapositive 5">
            <a:extLst>
              <a:ext uri="{FF2B5EF4-FFF2-40B4-BE49-F238E27FC236}">
                <a16:creationId xmlns:a16="http://schemas.microsoft.com/office/drawing/2014/main" id="{958CE00A-5D1F-440F-8771-1693A3D8115A}"/>
              </a:ext>
            </a:extLst>
          </p:cNvPr>
          <p:cNvSpPr>
            <a:spLocks noGrp="1"/>
          </p:cNvSpPr>
          <p:nvPr>
            <p:ph type="sldNum" sz="quarter" idx="4"/>
          </p:nvPr>
        </p:nvSpPr>
        <p:spPr>
          <a:xfrm>
            <a:off x="11551538" y="6581949"/>
            <a:ext cx="640462" cy="287626"/>
          </a:xfrm>
          <a:prstGeom prst="rect">
            <a:avLst/>
          </a:prstGeom>
        </p:spPr>
        <p:txBody>
          <a:bodyPr vert="horz" lIns="91440" tIns="45720" rIns="91440" bIns="45720" rtlCol="0" anchor="ctr"/>
          <a:lstStyle>
            <a:lvl1pPr algn="r">
              <a:defRPr sz="1000">
                <a:solidFill>
                  <a:schemeClr val="tx2"/>
                </a:solidFill>
              </a:defRPr>
            </a:lvl1pPr>
          </a:lstStyle>
          <a:p>
            <a:fld id="{8830446B-4C1B-488A-AF43-F715FC8527F7}" type="slidenum">
              <a:rPr lang="en-GB" noProof="0" smtClean="0"/>
              <a:pPr/>
              <a:t>‹#›</a:t>
            </a:fld>
            <a:endParaRPr lang="en-GB" noProof="0" dirty="0"/>
          </a:p>
        </p:txBody>
      </p:sp>
      <p:pic>
        <p:nvPicPr>
          <p:cNvPr id="7" name="Image 6">
            <a:extLst>
              <a:ext uri="{FF2B5EF4-FFF2-40B4-BE49-F238E27FC236}">
                <a16:creationId xmlns:a16="http://schemas.microsoft.com/office/drawing/2014/main" id="{E7690443-161D-BF4C-8C8B-2C071A183090}"/>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63662" y="-24235"/>
            <a:ext cx="1163257" cy="6893810"/>
          </a:xfrm>
          <a:prstGeom prst="rect">
            <a:avLst/>
          </a:prstGeom>
          <a:effectLst>
            <a:outerShdw blurRad="114300" dist="38100" dir="2700000" algn="tl" rotWithShape="0">
              <a:prstClr val="black">
                <a:alpha val="19000"/>
              </a:prstClr>
            </a:outerShdw>
          </a:effectLst>
        </p:spPr>
      </p:pic>
      <p:sp>
        <p:nvSpPr>
          <p:cNvPr id="8" name="Espace réservé du pied de page 4">
            <a:extLst>
              <a:ext uri="{FF2B5EF4-FFF2-40B4-BE49-F238E27FC236}">
                <a16:creationId xmlns:a16="http://schemas.microsoft.com/office/drawing/2014/main" id="{FAD6DAC4-0012-F449-B330-EFECDEC3AC1B}"/>
              </a:ext>
            </a:extLst>
          </p:cNvPr>
          <p:cNvSpPr>
            <a:spLocks noGrp="1"/>
          </p:cNvSpPr>
          <p:nvPr>
            <p:ph type="ftr" sz="quarter" idx="3"/>
          </p:nvPr>
        </p:nvSpPr>
        <p:spPr>
          <a:xfrm>
            <a:off x="809083" y="6141873"/>
            <a:ext cx="9818976" cy="336116"/>
          </a:xfrm>
          <a:prstGeom prst="rect">
            <a:avLst/>
          </a:prstGeom>
        </p:spPr>
        <p:txBody>
          <a:bodyPr/>
          <a:lstStyle>
            <a:lvl1pPr algn="l">
              <a:defRPr sz="1200">
                <a:solidFill>
                  <a:schemeClr val="tx2"/>
                </a:solidFill>
              </a:defRPr>
            </a:lvl1pPr>
          </a:lstStyle>
          <a:p>
            <a:r>
              <a:rPr lang="en-GB" sz="1200" noProof="0" dirty="0"/>
              <a:t>Notes and references</a:t>
            </a:r>
          </a:p>
        </p:txBody>
      </p:sp>
    </p:spTree>
    <p:extLst>
      <p:ext uri="{BB962C8B-B14F-4D97-AF65-F5344CB8AC3E}">
        <p14:creationId xmlns:p14="http://schemas.microsoft.com/office/powerpoint/2010/main" val="4165347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74" r:id="rId4"/>
    <p:sldLayoutId id="2147483664" r:id="rId5"/>
    <p:sldLayoutId id="2147483665" r:id="rId6"/>
    <p:sldLayoutId id="2147483666" r:id="rId7"/>
    <p:sldLayoutId id="2147483671" r:id="rId8"/>
    <p:sldLayoutId id="2147483652" r:id="rId9"/>
    <p:sldLayoutId id="2147483654" r:id="rId10"/>
    <p:sldLayoutId id="2147483675" r:id="rId11"/>
    <p:sldLayoutId id="2147483676" r:id="rId12"/>
    <p:sldLayoutId id="2147483679" r:id="rId13"/>
    <p:sldLayoutId id="2147483680" r:id="rId14"/>
  </p:sldLayoutIdLs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69800" indent="-228600" algn="l" defTabSz="914400" rtl="0" eaLnBrk="1" latinLnBrk="0" hangingPunct="1">
        <a:lnSpc>
          <a:spcPct val="100000"/>
        </a:lnSpc>
        <a:spcBef>
          <a:spcPts val="500"/>
        </a:spcBef>
        <a:buClr>
          <a:schemeClr val="accent3"/>
        </a:buClr>
        <a:buFont typeface="Police système Courant"/>
        <a:buChar char="–"/>
        <a:defRPr sz="2000" kern="1200">
          <a:solidFill>
            <a:schemeClr val="tx1"/>
          </a:solidFill>
          <a:latin typeface="+mn-lt"/>
          <a:ea typeface="+mn-ea"/>
          <a:cs typeface="+mn-cs"/>
        </a:defRPr>
      </a:lvl2pPr>
      <a:lvl3pPr marL="711000" indent="-228600" algn="l" defTabSz="914400" rtl="0" eaLnBrk="1" latinLnBrk="0" hangingPunct="1">
        <a:lnSpc>
          <a:spcPct val="100000"/>
        </a:lnSpc>
        <a:spcBef>
          <a:spcPts val="500"/>
        </a:spcBef>
        <a:buFont typeface="Wingdings" pitchFamily="2" charset="2"/>
        <a:buChar char="§"/>
        <a:defRPr sz="1800" kern="1200">
          <a:solidFill>
            <a:schemeClr val="tx1"/>
          </a:solidFill>
          <a:latin typeface="+mn-lt"/>
          <a:ea typeface="+mn-ea"/>
          <a:cs typeface="+mn-cs"/>
        </a:defRPr>
      </a:lvl3pPr>
      <a:lvl4pPr marL="952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193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3" pos="3840" userDrawn="1">
          <p15:clr>
            <a:srgbClr val="F26B43"/>
          </p15:clr>
        </p15:guide>
        <p15:guide id="4" pos="3727" userDrawn="1">
          <p15:clr>
            <a:srgbClr val="F26B43"/>
          </p15:clr>
        </p15:guide>
        <p15:guide id="5" pos="3953" userDrawn="1">
          <p15:clr>
            <a:srgbClr val="F26B43"/>
          </p15:clr>
        </p15:guide>
        <p15:guide id="6" pos="7287" userDrawn="1">
          <p15:clr>
            <a:srgbClr val="F26B43"/>
          </p15:clr>
        </p15:guide>
        <p15:guide id="7" orient="horz" pos="232" userDrawn="1">
          <p15:clr>
            <a:srgbClr val="F26B43"/>
          </p15:clr>
        </p15:guide>
        <p15:guide id="8" orient="horz" pos="663" userDrawn="1">
          <p15:clr>
            <a:srgbClr val="F26B43"/>
          </p15:clr>
        </p15:guide>
        <p15:guide id="10" orient="horz" pos="1071" userDrawn="1">
          <p15:clr>
            <a:srgbClr val="F26B43"/>
          </p15:clr>
        </p15:guide>
        <p15:guide id="11" orient="horz" pos="3634" userDrawn="1">
          <p15:clr>
            <a:srgbClr val="F26B43"/>
          </p15:clr>
        </p15:guide>
        <p15:guide id="12" orient="horz" pos="3748" userDrawn="1">
          <p15:clr>
            <a:srgbClr val="F26B43"/>
          </p15:clr>
        </p15:guide>
        <p15:guide id="13" pos="393" userDrawn="1">
          <p15:clr>
            <a:srgbClr val="F26B43"/>
          </p15:clr>
        </p15:guide>
        <p15:guide id="14" pos="2593" userDrawn="1">
          <p15:clr>
            <a:srgbClr val="F26B43"/>
          </p15:clr>
        </p15:guide>
        <p15:guide id="15" pos="2706" userDrawn="1">
          <p15:clr>
            <a:srgbClr val="F26B43"/>
          </p15:clr>
        </p15:guide>
        <p15:guide id="16" pos="4974" userDrawn="1">
          <p15:clr>
            <a:srgbClr val="F26B43"/>
          </p15:clr>
        </p15:guide>
        <p15:guide id="17" pos="50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418E4-1C13-4BA5-9F99-F8304D2A21D2}"/>
              </a:ext>
            </a:extLst>
          </p:cNvPr>
          <p:cNvSpPr>
            <a:spLocks noGrp="1"/>
          </p:cNvSpPr>
          <p:nvPr>
            <p:ph type="ctrTitle"/>
          </p:nvPr>
        </p:nvSpPr>
        <p:spPr>
          <a:xfrm>
            <a:off x="966355" y="1122363"/>
            <a:ext cx="5009902" cy="1655762"/>
          </a:xfrm>
        </p:spPr>
        <p:txBody>
          <a:bodyPr/>
          <a:lstStyle/>
          <a:p>
            <a:r>
              <a:rPr lang="tr-TR" sz="3600" b="1" noProof="0" dirty="0"/>
              <a:t>AB27 Kimya Endüstrisi: Son Gelişmeler</a:t>
            </a:r>
            <a:br>
              <a:rPr lang="tr-TR" sz="3600" b="1" noProof="0" dirty="0"/>
            </a:br>
            <a:r>
              <a:rPr lang="tr-TR" sz="3600" b="1" noProof="0" dirty="0"/>
              <a:t>(2025 3. Çeyrek)</a:t>
            </a:r>
            <a:endParaRPr lang="tr-TR" sz="3600" noProof="0" dirty="0"/>
          </a:p>
        </p:txBody>
      </p:sp>
      <p:sp>
        <p:nvSpPr>
          <p:cNvPr id="7" name="Sous-titre 6">
            <a:extLst>
              <a:ext uri="{FF2B5EF4-FFF2-40B4-BE49-F238E27FC236}">
                <a16:creationId xmlns:a16="http://schemas.microsoft.com/office/drawing/2014/main" id="{66FB7B9E-1E0F-534F-9A68-2F855FF12DFE}"/>
              </a:ext>
            </a:extLst>
          </p:cNvPr>
          <p:cNvSpPr>
            <a:spLocks noGrp="1"/>
          </p:cNvSpPr>
          <p:nvPr>
            <p:ph type="subTitle" idx="1"/>
          </p:nvPr>
        </p:nvSpPr>
        <p:spPr/>
        <p:txBody>
          <a:bodyPr/>
          <a:lstStyle/>
          <a:p>
            <a:r>
              <a:rPr lang="tr-TR" b="1" noProof="0" dirty="0" err="1"/>
              <a:t>Dr</a:t>
            </a:r>
            <a:r>
              <a:rPr lang="tr-TR" b="1" noProof="0" dirty="0"/>
              <a:t> </a:t>
            </a:r>
            <a:r>
              <a:rPr lang="tr-TR" b="1" noProof="0" dirty="0" err="1"/>
              <a:t>Moncef</a:t>
            </a:r>
            <a:r>
              <a:rPr lang="tr-TR" b="1" noProof="0" dirty="0"/>
              <a:t> </a:t>
            </a:r>
            <a:r>
              <a:rPr lang="tr-TR" b="1" noProof="0" dirty="0" err="1"/>
              <a:t>Hadhri</a:t>
            </a:r>
            <a:endParaRPr lang="tr-TR" noProof="0" dirty="0"/>
          </a:p>
          <a:p>
            <a:r>
              <a:rPr lang="tr-TR" noProof="0" dirty="0" err="1"/>
              <a:t>Chief</a:t>
            </a:r>
            <a:r>
              <a:rPr lang="tr-TR" noProof="0" dirty="0"/>
              <a:t> Economist</a:t>
            </a:r>
          </a:p>
          <a:p>
            <a:r>
              <a:rPr lang="tr-TR" noProof="0" dirty="0"/>
              <a:t>mha@cefic.be</a:t>
            </a:r>
          </a:p>
        </p:txBody>
      </p:sp>
      <p:sp>
        <p:nvSpPr>
          <p:cNvPr id="4" name="Espace réservé du pied de page 3">
            <a:extLst>
              <a:ext uri="{FF2B5EF4-FFF2-40B4-BE49-F238E27FC236}">
                <a16:creationId xmlns:a16="http://schemas.microsoft.com/office/drawing/2014/main" id="{EA0269C9-074F-4983-8AFC-40E93D3463F1}"/>
              </a:ext>
            </a:extLst>
          </p:cNvPr>
          <p:cNvSpPr>
            <a:spLocks noGrp="1"/>
          </p:cNvSpPr>
          <p:nvPr>
            <p:ph type="ftr" sz="quarter" idx="11"/>
          </p:nvPr>
        </p:nvSpPr>
        <p:spPr>
          <a:xfrm>
            <a:off x="1254036" y="6356350"/>
            <a:ext cx="8070884" cy="365125"/>
          </a:xfrm>
        </p:spPr>
        <p:txBody>
          <a:bodyPr/>
          <a:lstStyle/>
          <a:p>
            <a:r>
              <a:rPr lang="tr-TR" noProof="0" dirty="0" err="1"/>
              <a:t>The</a:t>
            </a:r>
            <a:r>
              <a:rPr lang="tr-TR" noProof="0" dirty="0"/>
              <a:t> </a:t>
            </a:r>
            <a:r>
              <a:rPr lang="tr-TR" noProof="0" dirty="0" err="1"/>
              <a:t>European</a:t>
            </a:r>
            <a:r>
              <a:rPr lang="tr-TR" noProof="0" dirty="0"/>
              <a:t> </a:t>
            </a:r>
            <a:r>
              <a:rPr lang="tr-TR" noProof="0" dirty="0" err="1"/>
              <a:t>Chemical</a:t>
            </a:r>
            <a:r>
              <a:rPr lang="tr-TR" noProof="0" dirty="0"/>
              <a:t> </a:t>
            </a:r>
            <a:r>
              <a:rPr lang="tr-TR" noProof="0" dirty="0" err="1"/>
              <a:t>Industry</a:t>
            </a:r>
            <a:r>
              <a:rPr lang="tr-TR" noProof="0" dirty="0"/>
              <a:t> </a:t>
            </a:r>
            <a:r>
              <a:rPr lang="tr-TR" noProof="0" dirty="0" err="1"/>
              <a:t>Council</a:t>
            </a:r>
            <a:r>
              <a:rPr lang="tr-TR" noProof="0" dirty="0"/>
              <a:t>, AISBL – </a:t>
            </a:r>
            <a:r>
              <a:rPr lang="tr-TR" noProof="0" dirty="0" err="1"/>
              <a:t>Rue</a:t>
            </a:r>
            <a:r>
              <a:rPr lang="tr-TR" noProof="0" dirty="0"/>
              <a:t> </a:t>
            </a:r>
            <a:r>
              <a:rPr lang="tr-TR" noProof="0" dirty="0" err="1"/>
              <a:t>Belliard</a:t>
            </a:r>
            <a:r>
              <a:rPr lang="tr-TR" noProof="0" dirty="0"/>
              <a:t>, 40 - 1040 </a:t>
            </a:r>
            <a:r>
              <a:rPr lang="tr-TR" noProof="0" dirty="0" err="1"/>
              <a:t>Brussels</a:t>
            </a:r>
            <a:r>
              <a:rPr lang="tr-TR" noProof="0" dirty="0"/>
              <a:t> – </a:t>
            </a:r>
            <a:r>
              <a:rPr lang="tr-TR" noProof="0" dirty="0" err="1"/>
              <a:t>Belgium</a:t>
            </a:r>
            <a:endParaRPr lang="tr-TR" noProof="0" dirty="0"/>
          </a:p>
          <a:p>
            <a:r>
              <a:rPr lang="tr-TR" noProof="0" dirty="0" err="1"/>
              <a:t>Transparency</a:t>
            </a:r>
            <a:r>
              <a:rPr lang="tr-TR" noProof="0" dirty="0"/>
              <a:t> </a:t>
            </a:r>
            <a:r>
              <a:rPr lang="tr-TR" noProof="0" dirty="0" err="1"/>
              <a:t>Register</a:t>
            </a:r>
            <a:r>
              <a:rPr lang="tr-TR" noProof="0" dirty="0"/>
              <a:t> n°64879142323-90</a:t>
            </a:r>
          </a:p>
        </p:txBody>
      </p:sp>
      <p:sp>
        <p:nvSpPr>
          <p:cNvPr id="5" name="Rectangle 4">
            <a:extLst>
              <a:ext uri="{FF2B5EF4-FFF2-40B4-BE49-F238E27FC236}">
                <a16:creationId xmlns:a16="http://schemas.microsoft.com/office/drawing/2014/main" id="{FB45EA33-173A-784C-954E-F7035124C57F}"/>
              </a:ext>
            </a:extLst>
          </p:cNvPr>
          <p:cNvSpPr/>
          <p:nvPr/>
        </p:nvSpPr>
        <p:spPr>
          <a:xfrm>
            <a:off x="-86810" y="-1778158"/>
            <a:ext cx="4572000" cy="1477328"/>
          </a:xfrm>
          <a:prstGeom prst="rect">
            <a:avLst/>
          </a:prstGeom>
        </p:spPr>
        <p:txBody>
          <a:bodyPr>
            <a:spAutoFit/>
          </a:bodyPr>
          <a:lstStyle/>
          <a:p>
            <a:r>
              <a:rPr lang="tr-TR" b="1" noProof="0" dirty="0" err="1">
                <a:solidFill>
                  <a:srgbClr val="FF0000"/>
                </a:solidFill>
              </a:rPr>
              <a:t>To</a:t>
            </a:r>
            <a:r>
              <a:rPr lang="tr-TR" b="1" noProof="0" dirty="0">
                <a:solidFill>
                  <a:srgbClr val="FF0000"/>
                </a:solidFill>
              </a:rPr>
              <a:t> </a:t>
            </a:r>
            <a:r>
              <a:rPr lang="tr-TR" b="1" noProof="0" dirty="0" err="1">
                <a:solidFill>
                  <a:srgbClr val="FF0000"/>
                </a:solidFill>
              </a:rPr>
              <a:t>replace</a:t>
            </a:r>
            <a:r>
              <a:rPr lang="tr-TR" b="1" noProof="0" dirty="0">
                <a:solidFill>
                  <a:srgbClr val="FF0000"/>
                </a:solidFill>
              </a:rPr>
              <a:t> </a:t>
            </a:r>
            <a:r>
              <a:rPr lang="tr-TR" b="1" noProof="0" dirty="0" err="1">
                <a:solidFill>
                  <a:srgbClr val="FF0000"/>
                </a:solidFill>
              </a:rPr>
              <a:t>the</a:t>
            </a:r>
            <a:r>
              <a:rPr lang="tr-TR" b="1" noProof="0" dirty="0">
                <a:solidFill>
                  <a:srgbClr val="FF0000"/>
                </a:solidFill>
              </a:rPr>
              <a:t> background </a:t>
            </a:r>
            <a:r>
              <a:rPr lang="tr-TR" b="1" noProof="0" dirty="0" err="1">
                <a:solidFill>
                  <a:srgbClr val="FF0000"/>
                </a:solidFill>
              </a:rPr>
              <a:t>image</a:t>
            </a:r>
            <a:r>
              <a:rPr lang="tr-TR" b="1" noProof="0" dirty="0">
                <a:solidFill>
                  <a:srgbClr val="FF0000"/>
                </a:solidFill>
              </a:rPr>
              <a:t>: </a:t>
            </a:r>
          </a:p>
          <a:p>
            <a:r>
              <a:rPr lang="tr-TR" noProof="0" dirty="0">
                <a:solidFill>
                  <a:srgbClr val="FF0000"/>
                </a:solidFill>
              </a:rPr>
              <a:t>1/</a:t>
            </a:r>
            <a:r>
              <a:rPr lang="tr-TR" noProof="0" dirty="0" err="1">
                <a:solidFill>
                  <a:srgbClr val="FF0000"/>
                </a:solidFill>
              </a:rPr>
              <a:t>Go</a:t>
            </a:r>
            <a:r>
              <a:rPr lang="tr-TR" noProof="0" dirty="0">
                <a:solidFill>
                  <a:srgbClr val="FF0000"/>
                </a:solidFill>
              </a:rPr>
              <a:t> </a:t>
            </a:r>
            <a:r>
              <a:rPr lang="tr-TR" noProof="0" dirty="0" err="1">
                <a:solidFill>
                  <a:srgbClr val="FF0000"/>
                </a:solidFill>
              </a:rPr>
              <a:t>to</a:t>
            </a:r>
            <a:r>
              <a:rPr lang="tr-TR" noProof="0" dirty="0">
                <a:solidFill>
                  <a:srgbClr val="FF0000"/>
                </a:solidFill>
              </a:rPr>
              <a:t> </a:t>
            </a:r>
            <a:r>
              <a:rPr lang="tr-TR" noProof="0" dirty="0" err="1">
                <a:solidFill>
                  <a:srgbClr val="FF0000"/>
                </a:solidFill>
              </a:rPr>
              <a:t>Slide</a:t>
            </a:r>
            <a:r>
              <a:rPr lang="tr-TR" noProof="0" dirty="0">
                <a:solidFill>
                  <a:srgbClr val="FF0000"/>
                </a:solidFill>
              </a:rPr>
              <a:t> Master (Menu “</a:t>
            </a:r>
            <a:r>
              <a:rPr lang="tr-TR" noProof="0" dirty="0" err="1">
                <a:solidFill>
                  <a:srgbClr val="FF0000"/>
                </a:solidFill>
              </a:rPr>
              <a:t>View</a:t>
            </a:r>
            <a:r>
              <a:rPr lang="tr-TR" noProof="0" dirty="0">
                <a:solidFill>
                  <a:srgbClr val="FF0000"/>
                </a:solidFill>
              </a:rPr>
              <a:t>”)</a:t>
            </a:r>
          </a:p>
          <a:p>
            <a:r>
              <a:rPr lang="tr-TR" noProof="0" dirty="0">
                <a:solidFill>
                  <a:srgbClr val="FF0000"/>
                </a:solidFill>
              </a:rPr>
              <a:t>2/Right-</a:t>
            </a:r>
            <a:r>
              <a:rPr lang="tr-TR" noProof="0" dirty="0" err="1">
                <a:solidFill>
                  <a:srgbClr val="FF0000"/>
                </a:solidFill>
              </a:rPr>
              <a:t>click</a:t>
            </a:r>
            <a:r>
              <a:rPr lang="tr-TR" noProof="0" dirty="0">
                <a:solidFill>
                  <a:srgbClr val="FF0000"/>
                </a:solidFill>
              </a:rPr>
              <a:t> on </a:t>
            </a:r>
            <a:r>
              <a:rPr lang="tr-TR" noProof="0" dirty="0" err="1">
                <a:solidFill>
                  <a:srgbClr val="FF0000"/>
                </a:solidFill>
              </a:rPr>
              <a:t>the</a:t>
            </a:r>
            <a:r>
              <a:rPr lang="tr-TR" noProof="0" dirty="0">
                <a:solidFill>
                  <a:srgbClr val="FF0000"/>
                </a:solidFill>
              </a:rPr>
              <a:t> </a:t>
            </a:r>
            <a:r>
              <a:rPr lang="tr-TR" noProof="0" dirty="0" err="1">
                <a:solidFill>
                  <a:srgbClr val="FF0000"/>
                </a:solidFill>
              </a:rPr>
              <a:t>image</a:t>
            </a:r>
            <a:endParaRPr lang="tr-TR" noProof="0" dirty="0">
              <a:solidFill>
                <a:srgbClr val="FF0000"/>
              </a:solidFill>
            </a:endParaRPr>
          </a:p>
          <a:p>
            <a:r>
              <a:rPr lang="tr-TR" noProof="0" dirty="0">
                <a:solidFill>
                  <a:srgbClr val="FF0000"/>
                </a:solidFill>
              </a:rPr>
              <a:t>3/Select “</a:t>
            </a:r>
            <a:r>
              <a:rPr lang="tr-TR" noProof="0" dirty="0" err="1">
                <a:solidFill>
                  <a:srgbClr val="FF0000"/>
                </a:solidFill>
              </a:rPr>
              <a:t>Replace</a:t>
            </a:r>
            <a:r>
              <a:rPr lang="tr-TR" noProof="0" dirty="0">
                <a:solidFill>
                  <a:srgbClr val="FF0000"/>
                </a:solidFill>
              </a:rPr>
              <a:t> </a:t>
            </a:r>
            <a:r>
              <a:rPr lang="tr-TR" noProof="0" dirty="0" err="1">
                <a:solidFill>
                  <a:srgbClr val="FF0000"/>
                </a:solidFill>
              </a:rPr>
              <a:t>image</a:t>
            </a:r>
            <a:r>
              <a:rPr lang="tr-TR" noProof="0" dirty="0">
                <a:solidFill>
                  <a:srgbClr val="FF0000"/>
                </a:solidFill>
              </a:rPr>
              <a:t>…”</a:t>
            </a:r>
          </a:p>
          <a:p>
            <a:r>
              <a:rPr lang="tr-TR" noProof="0" dirty="0">
                <a:solidFill>
                  <a:srgbClr val="FF0000"/>
                </a:solidFill>
              </a:rPr>
              <a:t>4/Close </a:t>
            </a:r>
            <a:r>
              <a:rPr lang="tr-TR" noProof="0" dirty="0" err="1">
                <a:solidFill>
                  <a:srgbClr val="FF0000"/>
                </a:solidFill>
              </a:rPr>
              <a:t>the</a:t>
            </a:r>
            <a:r>
              <a:rPr lang="tr-TR" noProof="0" dirty="0">
                <a:solidFill>
                  <a:srgbClr val="FF0000"/>
                </a:solidFill>
              </a:rPr>
              <a:t> </a:t>
            </a:r>
            <a:r>
              <a:rPr lang="tr-TR" noProof="0" dirty="0" err="1">
                <a:solidFill>
                  <a:srgbClr val="FF0000"/>
                </a:solidFill>
              </a:rPr>
              <a:t>Slide</a:t>
            </a:r>
            <a:r>
              <a:rPr lang="tr-TR" noProof="0" dirty="0">
                <a:solidFill>
                  <a:srgbClr val="FF0000"/>
                </a:solidFill>
              </a:rPr>
              <a:t> Master</a:t>
            </a:r>
          </a:p>
        </p:txBody>
      </p:sp>
      <p:pic>
        <p:nvPicPr>
          <p:cNvPr id="10" name="Image 9">
            <a:extLst>
              <a:ext uri="{FF2B5EF4-FFF2-40B4-BE49-F238E27FC236}">
                <a16:creationId xmlns:a16="http://schemas.microsoft.com/office/drawing/2014/main" id="{1274FC4C-1DAE-C648-A67D-D2F9E97507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07046" y="6297230"/>
            <a:ext cx="249101" cy="287424"/>
          </a:xfrm>
          <a:prstGeom prst="rect">
            <a:avLst/>
          </a:prstGeom>
        </p:spPr>
      </p:pic>
      <p:cxnSp>
        <p:nvCxnSpPr>
          <p:cNvPr id="11" name="Connecteur droit 10">
            <a:extLst>
              <a:ext uri="{FF2B5EF4-FFF2-40B4-BE49-F238E27FC236}">
                <a16:creationId xmlns:a16="http://schemas.microsoft.com/office/drawing/2014/main" id="{3F7C88BB-1B19-764B-B218-BFFAE49551BB}"/>
              </a:ext>
            </a:extLst>
          </p:cNvPr>
          <p:cNvCxnSpPr/>
          <p:nvPr/>
        </p:nvCxnSpPr>
        <p:spPr>
          <a:xfrm>
            <a:off x="5616000" y="6232430"/>
            <a:ext cx="0" cy="4242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8586-F1C1-9663-E452-9EB49F35D57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9493D66-0D4E-2D7C-6FF2-215805F9D4B3}"/>
              </a:ext>
            </a:extLst>
          </p:cNvPr>
          <p:cNvSpPr>
            <a:spLocks noGrp="1"/>
          </p:cNvSpPr>
          <p:nvPr>
            <p:ph type="title"/>
          </p:nvPr>
        </p:nvSpPr>
        <p:spPr>
          <a:xfrm>
            <a:off x="493325" y="142443"/>
            <a:ext cx="11698675" cy="620587"/>
          </a:xfrm>
        </p:spPr>
        <p:txBody>
          <a:bodyPr>
            <a:noAutofit/>
          </a:bodyPr>
          <a:lstStyle/>
          <a:p>
            <a:r>
              <a:rPr lang="tr-TR" sz="2900" noProof="0" dirty="0"/>
              <a:t>2025: AB27 kimyasal üretimi 2024 seviyelerinin %2,5 altında (Ocak-Eylül)</a:t>
            </a:r>
            <a:endParaRPr lang="tr-TR" sz="2900" noProof="0" dirty="0">
              <a:ea typeface="Calibri" panose="020F0502020204030204" pitchFamily="34" charset="0"/>
              <a:cs typeface="Poppins" panose="00000500000000000000" pitchFamily="2" charset="0"/>
            </a:endParaRPr>
          </a:p>
        </p:txBody>
      </p:sp>
      <p:sp>
        <p:nvSpPr>
          <p:cNvPr id="2" name="Fußzeilenplatzhalter 4">
            <a:extLst>
              <a:ext uri="{FF2B5EF4-FFF2-40B4-BE49-F238E27FC236}">
                <a16:creationId xmlns:a16="http://schemas.microsoft.com/office/drawing/2014/main" id="{FD97E1CC-A06A-89A7-74FC-AA08937B251B}"/>
              </a:ext>
            </a:extLst>
          </p:cNvPr>
          <p:cNvSpPr txBox="1">
            <a:spLocks/>
          </p:cNvSpPr>
          <p:nvPr/>
        </p:nvSpPr>
        <p:spPr>
          <a:xfrm>
            <a:off x="886237" y="6540788"/>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a:t>
            </a:r>
            <a:r>
              <a:rPr lang="tr-TR" sz="1200" noProof="0" dirty="0" err="1">
                <a:solidFill>
                  <a:schemeClr val="tx2"/>
                </a:solidFill>
                <a:latin typeface="+mj-lt"/>
              </a:rPr>
              <a:t>Eurostat</a:t>
            </a:r>
            <a:r>
              <a:rPr lang="tr-TR" sz="1200" noProof="0" dirty="0">
                <a:solidFill>
                  <a:schemeClr val="tx2"/>
                </a:solidFill>
                <a:latin typeface="+mj-lt"/>
              </a:rPr>
              <a:t> verilerine dayalı </a:t>
            </a:r>
            <a:r>
              <a:rPr lang="tr-TR" sz="1200" noProof="0" dirty="0" err="1">
                <a:solidFill>
                  <a:schemeClr val="tx2"/>
                </a:solidFill>
                <a:latin typeface="+mj-lt"/>
              </a:rPr>
              <a:t>Cefic</a:t>
            </a:r>
            <a:r>
              <a:rPr lang="tr-TR" sz="1200" noProof="0" dirty="0">
                <a:solidFill>
                  <a:schemeClr val="tx2"/>
                </a:solidFill>
                <a:latin typeface="+mj-lt"/>
              </a:rPr>
              <a:t> analizi, *2025 (Ocak-Eylül)</a:t>
            </a:r>
          </a:p>
        </p:txBody>
      </p:sp>
      <p:pic>
        <p:nvPicPr>
          <p:cNvPr id="5" name="Picture 4">
            <a:extLst>
              <a:ext uri="{FF2B5EF4-FFF2-40B4-BE49-F238E27FC236}">
                <a16:creationId xmlns:a16="http://schemas.microsoft.com/office/drawing/2014/main" id="{DB18E8CE-35D5-A936-1578-4000E9BF4700}"/>
              </a:ext>
            </a:extLst>
          </p:cNvPr>
          <p:cNvPicPr>
            <a:picLocks noChangeAspect="1"/>
          </p:cNvPicPr>
          <p:nvPr/>
        </p:nvPicPr>
        <p:blipFill>
          <a:blip r:embed="rId3"/>
          <a:stretch>
            <a:fillRect/>
          </a:stretch>
        </p:blipFill>
        <p:spPr>
          <a:xfrm>
            <a:off x="1504971" y="1010149"/>
            <a:ext cx="9508586" cy="4837701"/>
          </a:xfrm>
          <a:prstGeom prst="rect">
            <a:avLst/>
          </a:prstGeom>
        </p:spPr>
      </p:pic>
      <p:sp>
        <p:nvSpPr>
          <p:cNvPr id="6" name="TextBox 5">
            <a:extLst>
              <a:ext uri="{FF2B5EF4-FFF2-40B4-BE49-F238E27FC236}">
                <a16:creationId xmlns:a16="http://schemas.microsoft.com/office/drawing/2014/main" id="{FD646378-7F62-709F-8CF6-DB417EFF6467}"/>
              </a:ext>
            </a:extLst>
          </p:cNvPr>
          <p:cNvSpPr txBox="1"/>
          <p:nvPr/>
        </p:nvSpPr>
        <p:spPr>
          <a:xfrm>
            <a:off x="3124485" y="1186190"/>
            <a:ext cx="5571453" cy="400110"/>
          </a:xfrm>
          <a:prstGeom prst="rect">
            <a:avLst/>
          </a:prstGeom>
          <a:solidFill>
            <a:schemeClr val="bg1"/>
          </a:solidFill>
        </p:spPr>
        <p:txBody>
          <a:bodyPr wrap="square">
            <a:spAutoFit/>
          </a:bodyPr>
          <a:lstStyle/>
          <a:p>
            <a:pPr algn="ctr"/>
            <a:r>
              <a:rPr lang="tr-TR" sz="2000" noProof="0" dirty="0">
                <a:solidFill>
                  <a:srgbClr val="595959"/>
                </a:solidFill>
                <a:uFill>
                  <a:solidFill>
                    <a:srgbClr val="528F2A"/>
                  </a:solidFill>
                </a:uFill>
                <a:latin typeface="+mj-lt"/>
                <a:ea typeface="Arial Unicode MS"/>
                <a:cs typeface="Poppins" panose="00000500000000000000" pitchFamily="2" charset="0"/>
              </a:rPr>
              <a:t>AB27 Kimyasal Üretimi (2008-2025)</a:t>
            </a:r>
            <a:endParaRPr lang="tr-TR" sz="2000" noProof="0" dirty="0">
              <a:solidFill>
                <a:srgbClr val="595959"/>
              </a:solidFill>
              <a:effectLst/>
              <a:latin typeface="+mj-lt"/>
              <a:ea typeface="Arial Unicode MS"/>
              <a:cs typeface="Poppins" panose="00000500000000000000" pitchFamily="2" charset="0"/>
            </a:endParaRPr>
          </a:p>
        </p:txBody>
      </p:sp>
    </p:spTree>
    <p:extLst>
      <p:ext uri="{BB962C8B-B14F-4D97-AF65-F5344CB8AC3E}">
        <p14:creationId xmlns:p14="http://schemas.microsoft.com/office/powerpoint/2010/main" val="73699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9F779-1B27-B01E-80F5-EEB8E93BD7C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AC206D3-5449-E338-BF2A-071B4CDFD99B}"/>
              </a:ext>
            </a:extLst>
          </p:cNvPr>
          <p:cNvSpPr>
            <a:spLocks noGrp="1"/>
          </p:cNvSpPr>
          <p:nvPr>
            <p:ph type="title"/>
          </p:nvPr>
        </p:nvSpPr>
        <p:spPr>
          <a:xfrm>
            <a:off x="493323" y="252981"/>
            <a:ext cx="11698675" cy="620587"/>
          </a:xfrm>
        </p:spPr>
        <p:txBody>
          <a:bodyPr>
            <a:noAutofit/>
          </a:bodyPr>
          <a:lstStyle/>
          <a:p>
            <a:r>
              <a:rPr lang="tr-TR" sz="2900" noProof="0" dirty="0"/>
              <a:t>2025: AB27 kimyasal üretimi 2024 seviyelerinin %2,5 altında (Ocak-Eylül)</a:t>
            </a:r>
            <a:endParaRPr lang="tr-TR" sz="2900" noProof="0" dirty="0">
              <a:ea typeface="Calibri" panose="020F0502020204030204" pitchFamily="34" charset="0"/>
              <a:cs typeface="Poppins" panose="00000500000000000000" pitchFamily="2" charset="0"/>
            </a:endParaRPr>
          </a:p>
        </p:txBody>
      </p:sp>
      <p:sp>
        <p:nvSpPr>
          <p:cNvPr id="2" name="Fußzeilenplatzhalter 4">
            <a:extLst>
              <a:ext uri="{FF2B5EF4-FFF2-40B4-BE49-F238E27FC236}">
                <a16:creationId xmlns:a16="http://schemas.microsoft.com/office/drawing/2014/main" id="{3C4787CE-EAC4-2609-4281-19D333784FC8}"/>
              </a:ext>
            </a:extLst>
          </p:cNvPr>
          <p:cNvSpPr txBox="1">
            <a:spLocks/>
          </p:cNvSpPr>
          <p:nvPr/>
        </p:nvSpPr>
        <p:spPr>
          <a:xfrm>
            <a:off x="886237" y="6540788"/>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dayalı </a:t>
            </a:r>
            <a:r>
              <a:rPr lang="tr-TR" sz="1200" noProof="0" dirty="0" err="1">
                <a:solidFill>
                  <a:schemeClr val="tx2"/>
                </a:solidFill>
              </a:rPr>
              <a:t>Cefic</a:t>
            </a:r>
            <a:r>
              <a:rPr lang="tr-TR" sz="1200" noProof="0" dirty="0">
                <a:solidFill>
                  <a:schemeClr val="tx2"/>
                </a:solidFill>
              </a:rPr>
              <a:t> analizi, *2025 (Ocak-Eylül)</a:t>
            </a:r>
          </a:p>
        </p:txBody>
      </p:sp>
      <p:pic>
        <p:nvPicPr>
          <p:cNvPr id="4" name="Picture 3">
            <a:extLst>
              <a:ext uri="{FF2B5EF4-FFF2-40B4-BE49-F238E27FC236}">
                <a16:creationId xmlns:a16="http://schemas.microsoft.com/office/drawing/2014/main" id="{5C45D0D5-A1CC-B09D-A8C2-400996543F7E}"/>
              </a:ext>
            </a:extLst>
          </p:cNvPr>
          <p:cNvPicPr>
            <a:picLocks noChangeAspect="1"/>
          </p:cNvPicPr>
          <p:nvPr/>
        </p:nvPicPr>
        <p:blipFill>
          <a:blip r:embed="rId3"/>
          <a:stretch>
            <a:fillRect/>
          </a:stretch>
        </p:blipFill>
        <p:spPr>
          <a:xfrm>
            <a:off x="2508857" y="783967"/>
            <a:ext cx="7174286" cy="5756821"/>
          </a:xfrm>
          <a:prstGeom prst="rect">
            <a:avLst/>
          </a:prstGeom>
        </p:spPr>
      </p:pic>
      <p:sp>
        <p:nvSpPr>
          <p:cNvPr id="5" name="TextBox 4">
            <a:extLst>
              <a:ext uri="{FF2B5EF4-FFF2-40B4-BE49-F238E27FC236}">
                <a16:creationId xmlns:a16="http://schemas.microsoft.com/office/drawing/2014/main" id="{030AAA0B-2DBD-8C57-639C-D568A01336EF}"/>
              </a:ext>
            </a:extLst>
          </p:cNvPr>
          <p:cNvSpPr txBox="1"/>
          <p:nvPr/>
        </p:nvSpPr>
        <p:spPr>
          <a:xfrm>
            <a:off x="3556935" y="912813"/>
            <a:ext cx="5571453" cy="400110"/>
          </a:xfrm>
          <a:prstGeom prst="rect">
            <a:avLst/>
          </a:prstGeom>
          <a:solidFill>
            <a:schemeClr val="bg1"/>
          </a:solidFill>
        </p:spPr>
        <p:txBody>
          <a:bodyPr wrap="square">
            <a:spAutoFit/>
          </a:bodyPr>
          <a:lstStyle/>
          <a:p>
            <a:pPr algn="ctr"/>
            <a:r>
              <a:rPr lang="tr-TR" sz="2000" noProof="0" dirty="0">
                <a:solidFill>
                  <a:srgbClr val="595959"/>
                </a:solidFill>
                <a:uFill>
                  <a:solidFill>
                    <a:srgbClr val="528F2A"/>
                  </a:solidFill>
                </a:uFill>
                <a:latin typeface="+mj-lt"/>
                <a:ea typeface="Arial Unicode MS"/>
                <a:cs typeface="Poppins" panose="00000500000000000000" pitchFamily="2" charset="0"/>
              </a:rPr>
              <a:t>AB27 kimyasal üretim büyümesi 2022-2025* (y-o-y)</a:t>
            </a:r>
            <a:endParaRPr lang="tr-TR" sz="2000" noProof="0" dirty="0">
              <a:solidFill>
                <a:srgbClr val="595959"/>
              </a:solidFill>
              <a:effectLst/>
              <a:latin typeface="+mj-lt"/>
              <a:ea typeface="Arial Unicode MS"/>
              <a:cs typeface="Poppins" panose="00000500000000000000" pitchFamily="2" charset="0"/>
            </a:endParaRPr>
          </a:p>
        </p:txBody>
      </p:sp>
    </p:spTree>
    <p:extLst>
      <p:ext uri="{BB962C8B-B14F-4D97-AF65-F5344CB8AC3E}">
        <p14:creationId xmlns:p14="http://schemas.microsoft.com/office/powerpoint/2010/main" val="254727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DBC2-E3F7-29FA-7F5F-BB0CB3F5E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73F12-C45B-04E4-77E2-4CC5F82EB8F3}"/>
              </a:ext>
            </a:extLst>
          </p:cNvPr>
          <p:cNvSpPr>
            <a:spLocks noGrp="1"/>
          </p:cNvSpPr>
          <p:nvPr>
            <p:ph type="title"/>
          </p:nvPr>
        </p:nvSpPr>
        <p:spPr>
          <a:xfrm>
            <a:off x="432459" y="443817"/>
            <a:ext cx="11558016" cy="590774"/>
          </a:xfrm>
        </p:spPr>
        <p:txBody>
          <a:bodyPr>
            <a:noAutofit/>
          </a:bodyPr>
          <a:lstStyle/>
          <a:p>
            <a:r>
              <a:rPr lang="tr-TR" noProof="0" dirty="0"/>
              <a:t>Ocak-Ağustos 2025: AB27 kimyasal ihracat değeri 2024 seviyelerinin altında</a:t>
            </a:r>
            <a:endParaRPr lang="tr-TR" noProof="0" dirty="0">
              <a:ea typeface="Calibri" panose="020F0502020204030204" pitchFamily="34" charset="0"/>
              <a:cs typeface="Poppins" panose="00000500000000000000" pitchFamily="2" charset="0"/>
            </a:endParaRPr>
          </a:p>
        </p:txBody>
      </p:sp>
      <p:pic>
        <p:nvPicPr>
          <p:cNvPr id="4" name="Picture 3">
            <a:extLst>
              <a:ext uri="{FF2B5EF4-FFF2-40B4-BE49-F238E27FC236}">
                <a16:creationId xmlns:a16="http://schemas.microsoft.com/office/drawing/2014/main" id="{088F42F2-107C-5B46-63D9-A044AC5D7A80}"/>
              </a:ext>
            </a:extLst>
          </p:cNvPr>
          <p:cNvPicPr>
            <a:picLocks noChangeAspect="1"/>
          </p:cNvPicPr>
          <p:nvPr/>
        </p:nvPicPr>
        <p:blipFill>
          <a:blip r:embed="rId3"/>
          <a:stretch>
            <a:fillRect/>
          </a:stretch>
        </p:blipFill>
        <p:spPr>
          <a:xfrm>
            <a:off x="639195" y="1207148"/>
            <a:ext cx="11144544" cy="3534971"/>
          </a:xfrm>
          <a:prstGeom prst="rect">
            <a:avLst/>
          </a:prstGeom>
        </p:spPr>
      </p:pic>
      <p:sp>
        <p:nvSpPr>
          <p:cNvPr id="6" name="Fußzeilenplatzhalter 4">
            <a:extLst>
              <a:ext uri="{FF2B5EF4-FFF2-40B4-BE49-F238E27FC236}">
                <a16:creationId xmlns:a16="http://schemas.microsoft.com/office/drawing/2014/main" id="{BD7C94DC-BDB8-83DB-CE05-57D35BCCDAFA}"/>
              </a:ext>
            </a:extLst>
          </p:cNvPr>
          <p:cNvSpPr txBox="1">
            <a:spLocks/>
          </p:cNvSpPr>
          <p:nvPr/>
        </p:nvSpPr>
        <p:spPr>
          <a:xfrm>
            <a:off x="791784" y="6361906"/>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a:t>
            </a:r>
            <a:r>
              <a:rPr lang="tr-TR" sz="1200" noProof="0" dirty="0" err="1">
                <a:solidFill>
                  <a:schemeClr val="tx2"/>
                </a:solidFill>
                <a:latin typeface="+mj-lt"/>
              </a:rPr>
              <a:t>Eurostat</a:t>
            </a:r>
            <a:r>
              <a:rPr lang="tr-TR" sz="1200" noProof="0" dirty="0">
                <a:solidFill>
                  <a:schemeClr val="tx2"/>
                </a:solidFill>
                <a:latin typeface="+mj-lt"/>
              </a:rPr>
              <a:t> verilerine dayanan </a:t>
            </a:r>
            <a:r>
              <a:rPr lang="tr-TR" sz="1200" noProof="0" dirty="0" err="1">
                <a:solidFill>
                  <a:schemeClr val="tx2"/>
                </a:solidFill>
                <a:latin typeface="+mj-lt"/>
              </a:rPr>
              <a:t>Cefic</a:t>
            </a:r>
            <a:r>
              <a:rPr lang="tr-TR" sz="1200" noProof="0" dirty="0">
                <a:solidFill>
                  <a:schemeClr val="tx2"/>
                </a:solidFill>
                <a:latin typeface="+mj-lt"/>
              </a:rPr>
              <a:t> analizi, yalnızca </a:t>
            </a:r>
            <a:r>
              <a:rPr lang="tr-TR" sz="1200" noProof="0" dirty="0" err="1">
                <a:solidFill>
                  <a:schemeClr val="tx2"/>
                </a:solidFill>
                <a:latin typeface="+mj-lt"/>
              </a:rPr>
              <a:t>Nace</a:t>
            </a:r>
            <a:r>
              <a:rPr lang="tr-TR" sz="1200" noProof="0" dirty="0">
                <a:solidFill>
                  <a:schemeClr val="tx2"/>
                </a:solidFill>
                <a:latin typeface="+mj-lt"/>
              </a:rPr>
              <a:t> 20</a:t>
            </a:r>
          </a:p>
        </p:txBody>
      </p:sp>
      <p:pic>
        <p:nvPicPr>
          <p:cNvPr id="8" name="Picture 7">
            <a:extLst>
              <a:ext uri="{FF2B5EF4-FFF2-40B4-BE49-F238E27FC236}">
                <a16:creationId xmlns:a16="http://schemas.microsoft.com/office/drawing/2014/main" id="{52FCB3AD-0CBD-C5B6-ED4A-FB2AD0C924F6}"/>
              </a:ext>
            </a:extLst>
          </p:cNvPr>
          <p:cNvPicPr>
            <a:picLocks noChangeAspect="1"/>
          </p:cNvPicPr>
          <p:nvPr/>
        </p:nvPicPr>
        <p:blipFill>
          <a:blip r:embed="rId4"/>
          <a:stretch>
            <a:fillRect/>
          </a:stretch>
        </p:blipFill>
        <p:spPr>
          <a:xfrm>
            <a:off x="4170671" y="4793476"/>
            <a:ext cx="4494864" cy="1325320"/>
          </a:xfrm>
          <a:prstGeom prst="rect">
            <a:avLst/>
          </a:prstGeom>
        </p:spPr>
      </p:pic>
      <p:sp>
        <p:nvSpPr>
          <p:cNvPr id="3" name="TextBox 2">
            <a:extLst>
              <a:ext uri="{FF2B5EF4-FFF2-40B4-BE49-F238E27FC236}">
                <a16:creationId xmlns:a16="http://schemas.microsoft.com/office/drawing/2014/main" id="{7C350E40-92C4-7CF2-955E-3C293963F3BA}"/>
              </a:ext>
            </a:extLst>
          </p:cNvPr>
          <p:cNvSpPr txBox="1"/>
          <p:nvPr/>
        </p:nvSpPr>
        <p:spPr>
          <a:xfrm>
            <a:off x="1333500" y="1155791"/>
            <a:ext cx="4317477" cy="369332"/>
          </a:xfrm>
          <a:prstGeom prst="rect">
            <a:avLst/>
          </a:prstGeom>
          <a:solidFill>
            <a:schemeClr val="bg1"/>
          </a:solidFill>
        </p:spPr>
        <p:txBody>
          <a:bodyPr wrap="square" rtlCol="0">
            <a:spAutoFit/>
          </a:bodyPr>
          <a:lstStyle/>
          <a:p>
            <a:r>
              <a:rPr lang="tr-TR" noProof="0" dirty="0"/>
              <a:t>Sektörler bazında AB27-dışı kimyasal ihracat</a:t>
            </a:r>
          </a:p>
        </p:txBody>
      </p:sp>
      <p:sp>
        <p:nvSpPr>
          <p:cNvPr id="5" name="TextBox 4">
            <a:extLst>
              <a:ext uri="{FF2B5EF4-FFF2-40B4-BE49-F238E27FC236}">
                <a16:creationId xmlns:a16="http://schemas.microsoft.com/office/drawing/2014/main" id="{D14D9CC6-0227-0E22-62C3-4C582F6D98C0}"/>
              </a:ext>
            </a:extLst>
          </p:cNvPr>
          <p:cNvSpPr txBox="1"/>
          <p:nvPr/>
        </p:nvSpPr>
        <p:spPr>
          <a:xfrm>
            <a:off x="7290721" y="1155791"/>
            <a:ext cx="4317477" cy="369332"/>
          </a:xfrm>
          <a:prstGeom prst="rect">
            <a:avLst/>
          </a:prstGeom>
          <a:solidFill>
            <a:schemeClr val="bg1"/>
          </a:solidFill>
        </p:spPr>
        <p:txBody>
          <a:bodyPr wrap="square" rtlCol="0">
            <a:spAutoFit/>
          </a:bodyPr>
          <a:lstStyle/>
          <a:p>
            <a:r>
              <a:rPr lang="tr-TR" noProof="0" dirty="0"/>
              <a:t>Ülkeler bazında AB27-dışı kimyasal ihracat</a:t>
            </a:r>
          </a:p>
        </p:txBody>
      </p:sp>
      <p:pic>
        <p:nvPicPr>
          <p:cNvPr id="10" name="Picture 9">
            <a:extLst>
              <a:ext uri="{FF2B5EF4-FFF2-40B4-BE49-F238E27FC236}">
                <a16:creationId xmlns:a16="http://schemas.microsoft.com/office/drawing/2014/main" id="{22EC3828-7BE8-D58E-78E8-3B3DBE136EEE}"/>
              </a:ext>
            </a:extLst>
          </p:cNvPr>
          <p:cNvPicPr>
            <a:picLocks noChangeAspect="1"/>
          </p:cNvPicPr>
          <p:nvPr/>
        </p:nvPicPr>
        <p:blipFill>
          <a:blip r:embed="rId5"/>
          <a:stretch>
            <a:fillRect/>
          </a:stretch>
        </p:blipFill>
        <p:spPr>
          <a:xfrm>
            <a:off x="7766604" y="1494256"/>
            <a:ext cx="3091896" cy="152421"/>
          </a:xfrm>
          <a:prstGeom prst="rect">
            <a:avLst/>
          </a:prstGeom>
        </p:spPr>
      </p:pic>
    </p:spTree>
    <p:extLst>
      <p:ext uri="{BB962C8B-B14F-4D97-AF65-F5344CB8AC3E}">
        <p14:creationId xmlns:p14="http://schemas.microsoft.com/office/powerpoint/2010/main" val="91934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46E71-DEC6-7A90-4D6D-E00C91B26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1AEE2-EC0F-E99A-EC48-58A37C034F90}"/>
              </a:ext>
            </a:extLst>
          </p:cNvPr>
          <p:cNvSpPr>
            <a:spLocks noGrp="1"/>
          </p:cNvSpPr>
          <p:nvPr>
            <p:ph type="title"/>
          </p:nvPr>
        </p:nvSpPr>
        <p:spPr>
          <a:xfrm>
            <a:off x="410588" y="421894"/>
            <a:ext cx="11558016" cy="590774"/>
          </a:xfrm>
        </p:spPr>
        <p:txBody>
          <a:bodyPr>
            <a:noAutofit/>
          </a:bodyPr>
          <a:lstStyle/>
          <a:p>
            <a:r>
              <a:rPr lang="tr-TR" noProof="0" dirty="0"/>
              <a:t>Ocak-Ağustos 2025: AB27 kimyasal ithalat değeri 2024 seviyelerinin üzerinde</a:t>
            </a:r>
            <a:endParaRPr lang="tr-TR" noProof="0" dirty="0">
              <a:ea typeface="Calibri" panose="020F0502020204030204" pitchFamily="34" charset="0"/>
              <a:cs typeface="Poppins" panose="00000500000000000000" pitchFamily="2" charset="0"/>
            </a:endParaRPr>
          </a:p>
        </p:txBody>
      </p:sp>
      <p:pic>
        <p:nvPicPr>
          <p:cNvPr id="5" name="Picture 4">
            <a:extLst>
              <a:ext uri="{FF2B5EF4-FFF2-40B4-BE49-F238E27FC236}">
                <a16:creationId xmlns:a16="http://schemas.microsoft.com/office/drawing/2014/main" id="{D0D6E2FB-B0CD-EC4D-C633-C52D506FC4AD}"/>
              </a:ext>
            </a:extLst>
          </p:cNvPr>
          <p:cNvPicPr>
            <a:picLocks noChangeAspect="1"/>
          </p:cNvPicPr>
          <p:nvPr/>
        </p:nvPicPr>
        <p:blipFill>
          <a:blip r:embed="rId3"/>
          <a:stretch>
            <a:fillRect/>
          </a:stretch>
        </p:blipFill>
        <p:spPr>
          <a:xfrm>
            <a:off x="626790" y="1012668"/>
            <a:ext cx="11125612" cy="3507504"/>
          </a:xfrm>
          <a:prstGeom prst="rect">
            <a:avLst/>
          </a:prstGeom>
        </p:spPr>
      </p:pic>
      <p:sp>
        <p:nvSpPr>
          <p:cNvPr id="6" name="Fußzeilenplatzhalter 4">
            <a:extLst>
              <a:ext uri="{FF2B5EF4-FFF2-40B4-BE49-F238E27FC236}">
                <a16:creationId xmlns:a16="http://schemas.microsoft.com/office/drawing/2014/main" id="{D0BF1C90-A6C3-8C69-C5EB-39FE01730B32}"/>
              </a:ext>
            </a:extLst>
          </p:cNvPr>
          <p:cNvSpPr txBox="1">
            <a:spLocks/>
          </p:cNvSpPr>
          <p:nvPr/>
        </p:nvSpPr>
        <p:spPr>
          <a:xfrm>
            <a:off x="791784" y="6361906"/>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 yalnızca </a:t>
            </a:r>
            <a:r>
              <a:rPr lang="tr-TR" sz="1200" noProof="0" dirty="0" err="1">
                <a:solidFill>
                  <a:schemeClr val="tx2"/>
                </a:solidFill>
              </a:rPr>
              <a:t>Nace</a:t>
            </a:r>
            <a:r>
              <a:rPr lang="tr-TR" sz="1200" noProof="0" dirty="0">
                <a:solidFill>
                  <a:schemeClr val="tx2"/>
                </a:solidFill>
              </a:rPr>
              <a:t> 20</a:t>
            </a:r>
          </a:p>
        </p:txBody>
      </p:sp>
      <p:pic>
        <p:nvPicPr>
          <p:cNvPr id="7" name="Picture 6">
            <a:extLst>
              <a:ext uri="{FF2B5EF4-FFF2-40B4-BE49-F238E27FC236}">
                <a16:creationId xmlns:a16="http://schemas.microsoft.com/office/drawing/2014/main" id="{4C861007-4944-429D-5947-EBB9750584E0}"/>
              </a:ext>
            </a:extLst>
          </p:cNvPr>
          <p:cNvPicPr>
            <a:picLocks noChangeAspect="1"/>
          </p:cNvPicPr>
          <p:nvPr/>
        </p:nvPicPr>
        <p:blipFill>
          <a:blip r:embed="rId4"/>
          <a:stretch>
            <a:fillRect/>
          </a:stretch>
        </p:blipFill>
        <p:spPr>
          <a:xfrm>
            <a:off x="4170671" y="4793476"/>
            <a:ext cx="4494864" cy="1325320"/>
          </a:xfrm>
          <a:prstGeom prst="rect">
            <a:avLst/>
          </a:prstGeom>
        </p:spPr>
      </p:pic>
      <p:sp>
        <p:nvSpPr>
          <p:cNvPr id="3" name="TextBox 2">
            <a:extLst>
              <a:ext uri="{FF2B5EF4-FFF2-40B4-BE49-F238E27FC236}">
                <a16:creationId xmlns:a16="http://schemas.microsoft.com/office/drawing/2014/main" id="{441D1890-B7AE-C8D3-A013-F6B660908D8C}"/>
              </a:ext>
            </a:extLst>
          </p:cNvPr>
          <p:cNvSpPr txBox="1"/>
          <p:nvPr/>
        </p:nvSpPr>
        <p:spPr>
          <a:xfrm>
            <a:off x="1225417" y="1025948"/>
            <a:ext cx="4317477" cy="369332"/>
          </a:xfrm>
          <a:prstGeom prst="rect">
            <a:avLst/>
          </a:prstGeom>
          <a:solidFill>
            <a:schemeClr val="bg1"/>
          </a:solidFill>
        </p:spPr>
        <p:txBody>
          <a:bodyPr wrap="square" rtlCol="0">
            <a:spAutoFit/>
          </a:bodyPr>
          <a:lstStyle/>
          <a:p>
            <a:r>
              <a:rPr lang="tr-TR" noProof="0" dirty="0"/>
              <a:t>Sektörler bazında AB27-dışı kimyasal ithalat</a:t>
            </a:r>
          </a:p>
        </p:txBody>
      </p:sp>
      <p:sp>
        <p:nvSpPr>
          <p:cNvPr id="4" name="TextBox 3">
            <a:extLst>
              <a:ext uri="{FF2B5EF4-FFF2-40B4-BE49-F238E27FC236}">
                <a16:creationId xmlns:a16="http://schemas.microsoft.com/office/drawing/2014/main" id="{5AAC438E-B282-1BEA-90F2-F3024EDD52FF}"/>
              </a:ext>
            </a:extLst>
          </p:cNvPr>
          <p:cNvSpPr txBox="1"/>
          <p:nvPr/>
        </p:nvSpPr>
        <p:spPr>
          <a:xfrm>
            <a:off x="7158745" y="1101306"/>
            <a:ext cx="4317477" cy="369332"/>
          </a:xfrm>
          <a:prstGeom prst="rect">
            <a:avLst/>
          </a:prstGeom>
          <a:solidFill>
            <a:schemeClr val="bg1"/>
          </a:solidFill>
        </p:spPr>
        <p:txBody>
          <a:bodyPr wrap="square" rtlCol="0">
            <a:spAutoFit/>
          </a:bodyPr>
          <a:lstStyle/>
          <a:p>
            <a:r>
              <a:rPr lang="tr-TR" noProof="0" dirty="0"/>
              <a:t>Ülkeler bazında AB27-dışı kimyasal ihracat</a:t>
            </a:r>
          </a:p>
        </p:txBody>
      </p:sp>
    </p:spTree>
    <p:extLst>
      <p:ext uri="{BB962C8B-B14F-4D97-AF65-F5344CB8AC3E}">
        <p14:creationId xmlns:p14="http://schemas.microsoft.com/office/powerpoint/2010/main" val="378236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1506-CBCA-FB51-4FCA-BE5020D7B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70034-1581-4375-D1BC-3FC6732FA9BD}"/>
              </a:ext>
            </a:extLst>
          </p:cNvPr>
          <p:cNvSpPr>
            <a:spLocks noGrp="1"/>
          </p:cNvSpPr>
          <p:nvPr>
            <p:ph type="title"/>
          </p:nvPr>
        </p:nvSpPr>
        <p:spPr>
          <a:xfrm>
            <a:off x="417028" y="298901"/>
            <a:ext cx="11558016" cy="590774"/>
          </a:xfrm>
        </p:spPr>
        <p:txBody>
          <a:bodyPr>
            <a:noAutofit/>
          </a:bodyPr>
          <a:lstStyle/>
          <a:p>
            <a:r>
              <a:rPr lang="tr-TR" sz="2700" noProof="0" dirty="0"/>
              <a:t>Ocak-Ağustos 2025: AB27 kimyasalların ticaret fazlası değeri 2024 seviyelerinin altında</a:t>
            </a:r>
            <a:endParaRPr lang="tr-TR" sz="2700" noProof="0" dirty="0">
              <a:ea typeface="Calibri" panose="020F0502020204030204" pitchFamily="34" charset="0"/>
              <a:cs typeface="Poppins" panose="00000500000000000000" pitchFamily="2" charset="0"/>
            </a:endParaRPr>
          </a:p>
        </p:txBody>
      </p:sp>
      <p:sp>
        <p:nvSpPr>
          <p:cNvPr id="3" name="Fußzeilenplatzhalter 4">
            <a:extLst>
              <a:ext uri="{FF2B5EF4-FFF2-40B4-BE49-F238E27FC236}">
                <a16:creationId xmlns:a16="http://schemas.microsoft.com/office/drawing/2014/main" id="{8CF43C59-E940-F75B-332B-9CBABBE22254}"/>
              </a:ext>
            </a:extLst>
          </p:cNvPr>
          <p:cNvSpPr txBox="1">
            <a:spLocks/>
          </p:cNvSpPr>
          <p:nvPr/>
        </p:nvSpPr>
        <p:spPr>
          <a:xfrm>
            <a:off x="791784" y="6361906"/>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 yalnızca </a:t>
            </a:r>
            <a:r>
              <a:rPr lang="tr-TR" sz="1200" noProof="0" dirty="0" err="1">
                <a:solidFill>
                  <a:schemeClr val="tx2"/>
                </a:solidFill>
              </a:rPr>
              <a:t>Nace</a:t>
            </a:r>
            <a:r>
              <a:rPr lang="tr-TR" sz="1200" noProof="0" dirty="0">
                <a:solidFill>
                  <a:schemeClr val="tx2"/>
                </a:solidFill>
              </a:rPr>
              <a:t> 20</a:t>
            </a:r>
          </a:p>
        </p:txBody>
      </p:sp>
      <p:pic>
        <p:nvPicPr>
          <p:cNvPr id="8" name="Picture 7">
            <a:extLst>
              <a:ext uri="{FF2B5EF4-FFF2-40B4-BE49-F238E27FC236}">
                <a16:creationId xmlns:a16="http://schemas.microsoft.com/office/drawing/2014/main" id="{8463CFD9-A870-EB86-7F09-CCDA4CA2B817}"/>
              </a:ext>
            </a:extLst>
          </p:cNvPr>
          <p:cNvPicPr>
            <a:picLocks noChangeAspect="1"/>
          </p:cNvPicPr>
          <p:nvPr/>
        </p:nvPicPr>
        <p:blipFill>
          <a:blip r:embed="rId3"/>
          <a:stretch>
            <a:fillRect/>
          </a:stretch>
        </p:blipFill>
        <p:spPr>
          <a:xfrm>
            <a:off x="4170671" y="4643005"/>
            <a:ext cx="4494864" cy="1325320"/>
          </a:xfrm>
          <a:prstGeom prst="rect">
            <a:avLst/>
          </a:prstGeom>
        </p:spPr>
      </p:pic>
      <p:pic>
        <p:nvPicPr>
          <p:cNvPr id="4" name="Picture 3">
            <a:extLst>
              <a:ext uri="{FF2B5EF4-FFF2-40B4-BE49-F238E27FC236}">
                <a16:creationId xmlns:a16="http://schemas.microsoft.com/office/drawing/2014/main" id="{BED0BDF5-FB67-6F37-ED4F-2E10DAABF5C6}"/>
              </a:ext>
            </a:extLst>
          </p:cNvPr>
          <p:cNvPicPr>
            <a:picLocks noChangeAspect="1"/>
          </p:cNvPicPr>
          <p:nvPr/>
        </p:nvPicPr>
        <p:blipFill>
          <a:blip r:embed="rId4"/>
          <a:stretch>
            <a:fillRect/>
          </a:stretch>
        </p:blipFill>
        <p:spPr>
          <a:xfrm>
            <a:off x="675346" y="1063350"/>
            <a:ext cx="11041380" cy="3406140"/>
          </a:xfrm>
          <a:prstGeom prst="rect">
            <a:avLst/>
          </a:prstGeom>
        </p:spPr>
      </p:pic>
      <p:sp>
        <p:nvSpPr>
          <p:cNvPr id="5" name="TextBox 4">
            <a:extLst>
              <a:ext uri="{FF2B5EF4-FFF2-40B4-BE49-F238E27FC236}">
                <a16:creationId xmlns:a16="http://schemas.microsoft.com/office/drawing/2014/main" id="{7658458C-E7CE-71EE-5761-51E5B4B30785}"/>
              </a:ext>
            </a:extLst>
          </p:cNvPr>
          <p:cNvSpPr txBox="1"/>
          <p:nvPr/>
        </p:nvSpPr>
        <p:spPr>
          <a:xfrm>
            <a:off x="1404526" y="1098590"/>
            <a:ext cx="4317477" cy="369332"/>
          </a:xfrm>
          <a:prstGeom prst="rect">
            <a:avLst/>
          </a:prstGeom>
          <a:solidFill>
            <a:schemeClr val="bg1"/>
          </a:solidFill>
        </p:spPr>
        <p:txBody>
          <a:bodyPr wrap="square" rtlCol="0">
            <a:spAutoFit/>
          </a:bodyPr>
          <a:lstStyle/>
          <a:p>
            <a:r>
              <a:rPr lang="tr-TR" noProof="0" dirty="0"/>
              <a:t>Sektörler bazında AB27-dışı kimyasal ticaret</a:t>
            </a:r>
          </a:p>
        </p:txBody>
      </p:sp>
      <p:sp>
        <p:nvSpPr>
          <p:cNvPr id="6" name="TextBox 5">
            <a:extLst>
              <a:ext uri="{FF2B5EF4-FFF2-40B4-BE49-F238E27FC236}">
                <a16:creationId xmlns:a16="http://schemas.microsoft.com/office/drawing/2014/main" id="{4011C81C-A55B-9474-326F-0F5373948064}"/>
              </a:ext>
            </a:extLst>
          </p:cNvPr>
          <p:cNvSpPr txBox="1"/>
          <p:nvPr/>
        </p:nvSpPr>
        <p:spPr>
          <a:xfrm>
            <a:off x="7173730" y="1063190"/>
            <a:ext cx="4685189" cy="369332"/>
          </a:xfrm>
          <a:prstGeom prst="rect">
            <a:avLst/>
          </a:prstGeom>
          <a:solidFill>
            <a:schemeClr val="bg1"/>
          </a:solidFill>
        </p:spPr>
        <p:txBody>
          <a:bodyPr wrap="square" rtlCol="0">
            <a:spAutoFit/>
          </a:bodyPr>
          <a:lstStyle/>
          <a:p>
            <a:r>
              <a:rPr lang="tr-TR" noProof="0" dirty="0"/>
              <a:t>AB27-dışı kimyasal ticaret akışları (Milyar Avro)</a:t>
            </a:r>
          </a:p>
        </p:txBody>
      </p:sp>
    </p:spTree>
    <p:extLst>
      <p:ext uri="{BB962C8B-B14F-4D97-AF65-F5344CB8AC3E}">
        <p14:creationId xmlns:p14="http://schemas.microsoft.com/office/powerpoint/2010/main" val="103953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3D892-447C-8518-BC34-2B028A38F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F231D-A710-E087-7F9E-A6226633BB22}"/>
              </a:ext>
            </a:extLst>
          </p:cNvPr>
          <p:cNvSpPr>
            <a:spLocks noGrp="1"/>
          </p:cNvSpPr>
          <p:nvPr>
            <p:ph type="title"/>
          </p:nvPr>
        </p:nvSpPr>
        <p:spPr>
          <a:xfrm>
            <a:off x="417028" y="255182"/>
            <a:ext cx="11558016" cy="606056"/>
          </a:xfrm>
        </p:spPr>
        <p:txBody>
          <a:bodyPr>
            <a:noAutofit/>
          </a:bodyPr>
          <a:lstStyle/>
          <a:p>
            <a:r>
              <a:rPr lang="tr-TR" sz="2800" noProof="0" dirty="0"/>
              <a:t>Ocak-Ağustos 2025: AB27 kimyasal ihracat hacmi 2024 seviyelerinin altında</a:t>
            </a:r>
            <a:endParaRPr lang="tr-TR" sz="2800" noProof="0" dirty="0">
              <a:ea typeface="Calibri" panose="020F0502020204030204" pitchFamily="34" charset="0"/>
              <a:cs typeface="Poppins" panose="00000500000000000000" pitchFamily="2" charset="0"/>
            </a:endParaRPr>
          </a:p>
        </p:txBody>
      </p:sp>
      <p:pic>
        <p:nvPicPr>
          <p:cNvPr id="3" name="Picture 2">
            <a:extLst>
              <a:ext uri="{FF2B5EF4-FFF2-40B4-BE49-F238E27FC236}">
                <a16:creationId xmlns:a16="http://schemas.microsoft.com/office/drawing/2014/main" id="{33AF703E-0C33-4A26-50FE-BA9311FB6648}"/>
              </a:ext>
            </a:extLst>
          </p:cNvPr>
          <p:cNvPicPr>
            <a:picLocks noChangeAspect="1"/>
          </p:cNvPicPr>
          <p:nvPr/>
        </p:nvPicPr>
        <p:blipFill>
          <a:blip r:embed="rId3"/>
          <a:stretch>
            <a:fillRect/>
          </a:stretch>
        </p:blipFill>
        <p:spPr>
          <a:xfrm>
            <a:off x="537809" y="1143474"/>
            <a:ext cx="11316454" cy="3452746"/>
          </a:xfrm>
          <a:prstGeom prst="rect">
            <a:avLst/>
          </a:prstGeom>
        </p:spPr>
      </p:pic>
      <p:sp>
        <p:nvSpPr>
          <p:cNvPr id="5" name="Fußzeilenplatzhalter 4">
            <a:extLst>
              <a:ext uri="{FF2B5EF4-FFF2-40B4-BE49-F238E27FC236}">
                <a16:creationId xmlns:a16="http://schemas.microsoft.com/office/drawing/2014/main" id="{1C33FB62-C9DC-13D6-FAFD-4BE45C2BBCBB}"/>
              </a:ext>
            </a:extLst>
          </p:cNvPr>
          <p:cNvSpPr txBox="1">
            <a:spLocks/>
          </p:cNvSpPr>
          <p:nvPr/>
        </p:nvSpPr>
        <p:spPr>
          <a:xfrm>
            <a:off x="791784" y="6361906"/>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 yalnızca </a:t>
            </a:r>
            <a:r>
              <a:rPr lang="tr-TR" sz="1200" noProof="0" dirty="0" err="1">
                <a:solidFill>
                  <a:schemeClr val="tx2"/>
                </a:solidFill>
              </a:rPr>
              <a:t>Nace</a:t>
            </a:r>
            <a:r>
              <a:rPr lang="tr-TR" sz="1200" noProof="0" dirty="0">
                <a:solidFill>
                  <a:schemeClr val="tx2"/>
                </a:solidFill>
              </a:rPr>
              <a:t> 20</a:t>
            </a:r>
          </a:p>
        </p:txBody>
      </p:sp>
      <p:pic>
        <p:nvPicPr>
          <p:cNvPr id="8" name="Picture 7">
            <a:extLst>
              <a:ext uri="{FF2B5EF4-FFF2-40B4-BE49-F238E27FC236}">
                <a16:creationId xmlns:a16="http://schemas.microsoft.com/office/drawing/2014/main" id="{B3013C38-8339-7BD0-CBDB-B76B0613C88B}"/>
              </a:ext>
            </a:extLst>
          </p:cNvPr>
          <p:cNvPicPr>
            <a:picLocks noChangeAspect="1"/>
          </p:cNvPicPr>
          <p:nvPr/>
        </p:nvPicPr>
        <p:blipFill>
          <a:blip r:embed="rId4"/>
          <a:stretch>
            <a:fillRect/>
          </a:stretch>
        </p:blipFill>
        <p:spPr>
          <a:xfrm>
            <a:off x="3639043" y="4731366"/>
            <a:ext cx="4335376" cy="1278294"/>
          </a:xfrm>
          <a:prstGeom prst="rect">
            <a:avLst/>
          </a:prstGeom>
        </p:spPr>
      </p:pic>
      <p:sp>
        <p:nvSpPr>
          <p:cNvPr id="4" name="TextBox 3">
            <a:extLst>
              <a:ext uri="{FF2B5EF4-FFF2-40B4-BE49-F238E27FC236}">
                <a16:creationId xmlns:a16="http://schemas.microsoft.com/office/drawing/2014/main" id="{1BC1C431-94AB-E5BB-6329-21312BD52649}"/>
              </a:ext>
            </a:extLst>
          </p:cNvPr>
          <p:cNvSpPr txBox="1"/>
          <p:nvPr/>
        </p:nvSpPr>
        <p:spPr>
          <a:xfrm>
            <a:off x="1376132" y="1143474"/>
            <a:ext cx="4317477" cy="369332"/>
          </a:xfrm>
          <a:prstGeom prst="rect">
            <a:avLst/>
          </a:prstGeom>
          <a:solidFill>
            <a:schemeClr val="bg1"/>
          </a:solidFill>
        </p:spPr>
        <p:txBody>
          <a:bodyPr wrap="square" rtlCol="0">
            <a:spAutoFit/>
          </a:bodyPr>
          <a:lstStyle/>
          <a:p>
            <a:r>
              <a:rPr lang="tr-TR" noProof="0" dirty="0"/>
              <a:t>Sektörler bazında AB27-dışı kimyasal ihracat</a:t>
            </a:r>
          </a:p>
        </p:txBody>
      </p:sp>
      <p:sp>
        <p:nvSpPr>
          <p:cNvPr id="6" name="TextBox 5">
            <a:extLst>
              <a:ext uri="{FF2B5EF4-FFF2-40B4-BE49-F238E27FC236}">
                <a16:creationId xmlns:a16="http://schemas.microsoft.com/office/drawing/2014/main" id="{D29D0163-E7F7-9D91-4839-9FB97401AF82}"/>
              </a:ext>
            </a:extLst>
          </p:cNvPr>
          <p:cNvSpPr txBox="1"/>
          <p:nvPr/>
        </p:nvSpPr>
        <p:spPr>
          <a:xfrm>
            <a:off x="7336714" y="1190083"/>
            <a:ext cx="4317477" cy="369332"/>
          </a:xfrm>
          <a:prstGeom prst="rect">
            <a:avLst/>
          </a:prstGeom>
          <a:solidFill>
            <a:schemeClr val="bg1"/>
          </a:solidFill>
        </p:spPr>
        <p:txBody>
          <a:bodyPr wrap="square" rtlCol="0">
            <a:spAutoFit/>
          </a:bodyPr>
          <a:lstStyle/>
          <a:p>
            <a:r>
              <a:rPr lang="tr-TR" noProof="0" dirty="0"/>
              <a:t>Ülkeler bazında AB27-dışı kimyasal ihracat</a:t>
            </a:r>
          </a:p>
        </p:txBody>
      </p:sp>
    </p:spTree>
    <p:extLst>
      <p:ext uri="{BB962C8B-B14F-4D97-AF65-F5344CB8AC3E}">
        <p14:creationId xmlns:p14="http://schemas.microsoft.com/office/powerpoint/2010/main" val="99543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846FC-DFF8-766D-6311-BFF445FF3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BDC93-FFC1-A78B-7C1A-62DE67D0AFDD}"/>
              </a:ext>
            </a:extLst>
          </p:cNvPr>
          <p:cNvSpPr>
            <a:spLocks noGrp="1"/>
          </p:cNvSpPr>
          <p:nvPr>
            <p:ph type="title"/>
          </p:nvPr>
        </p:nvSpPr>
        <p:spPr>
          <a:xfrm>
            <a:off x="623887" y="365125"/>
            <a:ext cx="10944225" cy="684357"/>
          </a:xfrm>
        </p:spPr>
        <p:txBody>
          <a:bodyPr vert="horz" lIns="0" tIns="45720" rIns="91440" bIns="45720" rtlCol="0" anchor="b">
            <a:normAutofit/>
          </a:bodyPr>
          <a:lstStyle/>
          <a:p>
            <a:r>
              <a:rPr lang="tr-TR" sz="2600" noProof="0" dirty="0"/>
              <a:t>Ocak-Ağustos 2025: AB27 kimyasal ithalat hacmi 2024 seviyelerinin üzerinde</a:t>
            </a:r>
          </a:p>
        </p:txBody>
      </p:sp>
      <p:sp>
        <p:nvSpPr>
          <p:cNvPr id="10" name="Slide Number Placeholder 3">
            <a:extLst>
              <a:ext uri="{FF2B5EF4-FFF2-40B4-BE49-F238E27FC236}">
                <a16:creationId xmlns:a16="http://schemas.microsoft.com/office/drawing/2014/main" id="{F5FA2335-E33F-1D27-85CE-0486DBE915F0}"/>
              </a:ext>
            </a:extLst>
          </p:cNvPr>
          <p:cNvSpPr>
            <a:spLocks noGrp="1"/>
          </p:cNvSpPr>
          <p:nvPr>
            <p:ph type="sldNum" sz="quarter" idx="11"/>
          </p:nvPr>
        </p:nvSpPr>
        <p:spPr>
          <a:xfrm>
            <a:off x="11551538" y="6581949"/>
            <a:ext cx="640462" cy="287626"/>
          </a:xfrm>
        </p:spPr>
        <p:txBody>
          <a:bodyPr/>
          <a:lstStyle/>
          <a:p>
            <a:pPr>
              <a:spcAft>
                <a:spcPts val="600"/>
              </a:spcAft>
            </a:pPr>
            <a:fld id="{8830446B-4C1B-488A-AF43-F715FC8527F7}" type="slidenum">
              <a:rPr lang="tr-TR" noProof="0" smtClean="0"/>
              <a:pPr>
                <a:spcAft>
                  <a:spcPts val="600"/>
                </a:spcAft>
              </a:pPr>
              <a:t>16</a:t>
            </a:fld>
            <a:endParaRPr lang="tr-TR" noProof="0" dirty="0"/>
          </a:p>
        </p:txBody>
      </p:sp>
      <p:sp>
        <p:nvSpPr>
          <p:cNvPr id="4" name="Fußzeilenplatzhalter 4">
            <a:extLst>
              <a:ext uri="{FF2B5EF4-FFF2-40B4-BE49-F238E27FC236}">
                <a16:creationId xmlns:a16="http://schemas.microsoft.com/office/drawing/2014/main" id="{0A8F6F59-BAB0-1AA5-66B5-F0B5DBBF1FF7}"/>
              </a:ext>
            </a:extLst>
          </p:cNvPr>
          <p:cNvSpPr txBox="1">
            <a:spLocks/>
          </p:cNvSpPr>
          <p:nvPr/>
        </p:nvSpPr>
        <p:spPr>
          <a:xfrm>
            <a:off x="809625" y="6096625"/>
            <a:ext cx="9709575" cy="371475"/>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 yalnızca </a:t>
            </a:r>
            <a:r>
              <a:rPr lang="tr-TR" sz="1200" noProof="0" dirty="0" err="1">
                <a:solidFill>
                  <a:schemeClr val="tx2"/>
                </a:solidFill>
              </a:rPr>
              <a:t>Nace</a:t>
            </a:r>
            <a:r>
              <a:rPr lang="tr-TR" sz="1200" noProof="0" dirty="0">
                <a:solidFill>
                  <a:schemeClr val="tx2"/>
                </a:solidFill>
              </a:rPr>
              <a:t> 20</a:t>
            </a:r>
          </a:p>
        </p:txBody>
      </p:sp>
      <p:pic>
        <p:nvPicPr>
          <p:cNvPr id="8" name="Picture 7">
            <a:extLst>
              <a:ext uri="{FF2B5EF4-FFF2-40B4-BE49-F238E27FC236}">
                <a16:creationId xmlns:a16="http://schemas.microsoft.com/office/drawing/2014/main" id="{1C46DDA2-5016-CE68-2961-102FB22D3785}"/>
              </a:ext>
            </a:extLst>
          </p:cNvPr>
          <p:cNvPicPr>
            <a:picLocks noChangeAspect="1"/>
          </p:cNvPicPr>
          <p:nvPr/>
        </p:nvPicPr>
        <p:blipFill>
          <a:blip r:embed="rId3"/>
          <a:stretch>
            <a:fillRect/>
          </a:stretch>
        </p:blipFill>
        <p:spPr>
          <a:xfrm>
            <a:off x="3639043" y="4731366"/>
            <a:ext cx="4335376" cy="1278294"/>
          </a:xfrm>
          <a:prstGeom prst="rect">
            <a:avLst/>
          </a:prstGeom>
        </p:spPr>
      </p:pic>
      <p:pic>
        <p:nvPicPr>
          <p:cNvPr id="3" name="Picture 2">
            <a:extLst>
              <a:ext uri="{FF2B5EF4-FFF2-40B4-BE49-F238E27FC236}">
                <a16:creationId xmlns:a16="http://schemas.microsoft.com/office/drawing/2014/main" id="{AFFF1390-FD4F-C7FB-C928-67F25C7EADCE}"/>
              </a:ext>
            </a:extLst>
          </p:cNvPr>
          <p:cNvPicPr>
            <a:picLocks noChangeAspect="1"/>
          </p:cNvPicPr>
          <p:nvPr/>
        </p:nvPicPr>
        <p:blipFill>
          <a:blip r:embed="rId4"/>
          <a:stretch>
            <a:fillRect/>
          </a:stretch>
        </p:blipFill>
        <p:spPr>
          <a:xfrm>
            <a:off x="723518" y="1136447"/>
            <a:ext cx="10828020" cy="3368040"/>
          </a:xfrm>
          <a:prstGeom prst="rect">
            <a:avLst/>
          </a:prstGeom>
        </p:spPr>
      </p:pic>
      <p:sp>
        <p:nvSpPr>
          <p:cNvPr id="5" name="TextBox 4">
            <a:extLst>
              <a:ext uri="{FF2B5EF4-FFF2-40B4-BE49-F238E27FC236}">
                <a16:creationId xmlns:a16="http://schemas.microsoft.com/office/drawing/2014/main" id="{76B42167-023B-A48B-27BF-48C18AA74964}"/>
              </a:ext>
            </a:extLst>
          </p:cNvPr>
          <p:cNvSpPr txBox="1"/>
          <p:nvPr/>
        </p:nvSpPr>
        <p:spPr>
          <a:xfrm>
            <a:off x="1480304" y="1136447"/>
            <a:ext cx="4317477" cy="369332"/>
          </a:xfrm>
          <a:prstGeom prst="rect">
            <a:avLst/>
          </a:prstGeom>
          <a:solidFill>
            <a:schemeClr val="bg1"/>
          </a:solidFill>
        </p:spPr>
        <p:txBody>
          <a:bodyPr wrap="square" rtlCol="0">
            <a:spAutoFit/>
          </a:bodyPr>
          <a:lstStyle/>
          <a:p>
            <a:r>
              <a:rPr lang="tr-TR" noProof="0" dirty="0"/>
              <a:t>Sektörler bazında AB27-dışı kimyasal ithalat</a:t>
            </a:r>
          </a:p>
        </p:txBody>
      </p:sp>
      <p:sp>
        <p:nvSpPr>
          <p:cNvPr id="6" name="TextBox 5">
            <a:extLst>
              <a:ext uri="{FF2B5EF4-FFF2-40B4-BE49-F238E27FC236}">
                <a16:creationId xmlns:a16="http://schemas.microsoft.com/office/drawing/2014/main" id="{E0D056B4-0C14-B4F3-DB40-C8956590904A}"/>
              </a:ext>
            </a:extLst>
          </p:cNvPr>
          <p:cNvSpPr txBox="1"/>
          <p:nvPr/>
        </p:nvSpPr>
        <p:spPr>
          <a:xfrm>
            <a:off x="7151005" y="1136447"/>
            <a:ext cx="4317477" cy="369332"/>
          </a:xfrm>
          <a:prstGeom prst="rect">
            <a:avLst/>
          </a:prstGeom>
          <a:solidFill>
            <a:schemeClr val="bg1"/>
          </a:solidFill>
        </p:spPr>
        <p:txBody>
          <a:bodyPr wrap="square" rtlCol="0">
            <a:spAutoFit/>
          </a:bodyPr>
          <a:lstStyle/>
          <a:p>
            <a:r>
              <a:rPr lang="tr-TR" noProof="0" dirty="0"/>
              <a:t>Sektörler bazında AB27-dışı kimyasal ithalat</a:t>
            </a:r>
          </a:p>
        </p:txBody>
      </p:sp>
    </p:spTree>
    <p:extLst>
      <p:ext uri="{BB962C8B-B14F-4D97-AF65-F5344CB8AC3E}">
        <p14:creationId xmlns:p14="http://schemas.microsoft.com/office/powerpoint/2010/main" val="348463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6C47-CE64-D005-26E0-A8C09FAC9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E63BC-1C09-464B-3577-E6FF351A1BB3}"/>
              </a:ext>
            </a:extLst>
          </p:cNvPr>
          <p:cNvSpPr>
            <a:spLocks noGrp="1"/>
          </p:cNvSpPr>
          <p:nvPr>
            <p:ph type="title"/>
          </p:nvPr>
        </p:nvSpPr>
        <p:spPr>
          <a:xfrm>
            <a:off x="464820" y="348799"/>
            <a:ext cx="11558016" cy="590774"/>
          </a:xfrm>
        </p:spPr>
        <p:txBody>
          <a:bodyPr>
            <a:noAutofit/>
          </a:bodyPr>
          <a:lstStyle/>
          <a:p>
            <a:r>
              <a:rPr lang="tr-TR" noProof="0" dirty="0"/>
              <a:t>Ocak-Ağustos 2025: AB27 ticaret açığı hacim olarak 2024 seviyelerinin üzerinde</a:t>
            </a:r>
            <a:endParaRPr lang="tr-TR" noProof="0" dirty="0">
              <a:ea typeface="Calibri" panose="020F0502020204030204" pitchFamily="34" charset="0"/>
              <a:cs typeface="Poppins" panose="00000500000000000000" pitchFamily="2" charset="0"/>
            </a:endParaRPr>
          </a:p>
        </p:txBody>
      </p:sp>
      <p:sp>
        <p:nvSpPr>
          <p:cNvPr id="3" name="Fußzeilenplatzhalter 4">
            <a:extLst>
              <a:ext uri="{FF2B5EF4-FFF2-40B4-BE49-F238E27FC236}">
                <a16:creationId xmlns:a16="http://schemas.microsoft.com/office/drawing/2014/main" id="{C5536863-421A-7ACF-0041-044E3CE803B0}"/>
              </a:ext>
            </a:extLst>
          </p:cNvPr>
          <p:cNvSpPr txBox="1">
            <a:spLocks/>
          </p:cNvSpPr>
          <p:nvPr/>
        </p:nvSpPr>
        <p:spPr>
          <a:xfrm>
            <a:off x="791784" y="6361906"/>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 yalnızca </a:t>
            </a:r>
            <a:r>
              <a:rPr lang="tr-TR" sz="1200" noProof="0" dirty="0" err="1">
                <a:solidFill>
                  <a:schemeClr val="tx2"/>
                </a:solidFill>
              </a:rPr>
              <a:t>Nace</a:t>
            </a:r>
            <a:r>
              <a:rPr lang="tr-TR" sz="1200" noProof="0" dirty="0">
                <a:solidFill>
                  <a:schemeClr val="tx2"/>
                </a:solidFill>
              </a:rPr>
              <a:t> 20</a:t>
            </a:r>
          </a:p>
        </p:txBody>
      </p:sp>
      <p:pic>
        <p:nvPicPr>
          <p:cNvPr id="6" name="Picture 5">
            <a:extLst>
              <a:ext uri="{FF2B5EF4-FFF2-40B4-BE49-F238E27FC236}">
                <a16:creationId xmlns:a16="http://schemas.microsoft.com/office/drawing/2014/main" id="{8B325445-4218-0EFC-F7A2-C787740E8A6E}"/>
              </a:ext>
            </a:extLst>
          </p:cNvPr>
          <p:cNvPicPr>
            <a:picLocks noChangeAspect="1"/>
          </p:cNvPicPr>
          <p:nvPr/>
        </p:nvPicPr>
        <p:blipFill>
          <a:blip r:embed="rId3"/>
          <a:stretch>
            <a:fillRect/>
          </a:stretch>
        </p:blipFill>
        <p:spPr>
          <a:xfrm>
            <a:off x="464820" y="1047593"/>
            <a:ext cx="11262360" cy="3736943"/>
          </a:xfrm>
          <a:prstGeom prst="rect">
            <a:avLst/>
          </a:prstGeom>
        </p:spPr>
      </p:pic>
      <p:pic>
        <p:nvPicPr>
          <p:cNvPr id="8" name="Picture 7">
            <a:extLst>
              <a:ext uri="{FF2B5EF4-FFF2-40B4-BE49-F238E27FC236}">
                <a16:creationId xmlns:a16="http://schemas.microsoft.com/office/drawing/2014/main" id="{A4D8E1AA-B064-C735-5D9E-6A19A10246EA}"/>
              </a:ext>
            </a:extLst>
          </p:cNvPr>
          <p:cNvPicPr>
            <a:picLocks noChangeAspect="1"/>
          </p:cNvPicPr>
          <p:nvPr/>
        </p:nvPicPr>
        <p:blipFill>
          <a:blip r:embed="rId4"/>
          <a:stretch>
            <a:fillRect/>
          </a:stretch>
        </p:blipFill>
        <p:spPr>
          <a:xfrm>
            <a:off x="3639043" y="4731366"/>
            <a:ext cx="4335376" cy="1278294"/>
          </a:xfrm>
          <a:prstGeom prst="rect">
            <a:avLst/>
          </a:prstGeom>
        </p:spPr>
      </p:pic>
      <p:sp>
        <p:nvSpPr>
          <p:cNvPr id="4" name="TextBox 3">
            <a:extLst>
              <a:ext uri="{FF2B5EF4-FFF2-40B4-BE49-F238E27FC236}">
                <a16:creationId xmlns:a16="http://schemas.microsoft.com/office/drawing/2014/main" id="{32AFC6F8-5384-7E41-C1DE-97260A5DFC6A}"/>
              </a:ext>
            </a:extLst>
          </p:cNvPr>
          <p:cNvSpPr txBox="1"/>
          <p:nvPr/>
        </p:nvSpPr>
        <p:spPr>
          <a:xfrm>
            <a:off x="726093" y="1107153"/>
            <a:ext cx="5474067" cy="369332"/>
          </a:xfrm>
          <a:prstGeom prst="rect">
            <a:avLst/>
          </a:prstGeom>
          <a:solidFill>
            <a:schemeClr val="bg1"/>
          </a:solidFill>
        </p:spPr>
        <p:txBody>
          <a:bodyPr wrap="square" rtlCol="0">
            <a:spAutoFit/>
          </a:bodyPr>
          <a:lstStyle/>
          <a:p>
            <a:r>
              <a:rPr lang="tr-TR" noProof="0" dirty="0"/>
              <a:t>Sektörler bazında AB27-dışı kimyasal ticaret dengesi</a:t>
            </a:r>
          </a:p>
        </p:txBody>
      </p:sp>
      <p:sp>
        <p:nvSpPr>
          <p:cNvPr id="5" name="TextBox 4">
            <a:extLst>
              <a:ext uri="{FF2B5EF4-FFF2-40B4-BE49-F238E27FC236}">
                <a16:creationId xmlns:a16="http://schemas.microsoft.com/office/drawing/2014/main" id="{83302F47-AE91-036A-6EB5-A8ABF40549C8}"/>
              </a:ext>
            </a:extLst>
          </p:cNvPr>
          <p:cNvSpPr txBox="1"/>
          <p:nvPr/>
        </p:nvSpPr>
        <p:spPr>
          <a:xfrm>
            <a:off x="7118741" y="1107153"/>
            <a:ext cx="4608440" cy="369332"/>
          </a:xfrm>
          <a:prstGeom prst="rect">
            <a:avLst/>
          </a:prstGeom>
          <a:solidFill>
            <a:schemeClr val="bg1"/>
          </a:solidFill>
        </p:spPr>
        <p:txBody>
          <a:bodyPr wrap="square" rtlCol="0">
            <a:spAutoFit/>
          </a:bodyPr>
          <a:lstStyle/>
          <a:p>
            <a:r>
              <a:rPr lang="tr-TR" noProof="0" dirty="0"/>
              <a:t>AB27-dışı kimyasal ticaret akışları (MT)</a:t>
            </a:r>
          </a:p>
        </p:txBody>
      </p:sp>
    </p:spTree>
    <p:extLst>
      <p:ext uri="{BB962C8B-B14F-4D97-AF65-F5344CB8AC3E}">
        <p14:creationId xmlns:p14="http://schemas.microsoft.com/office/powerpoint/2010/main" val="4999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AD29C-6AAE-82CD-97C7-94CA11F6292D}"/>
              </a:ext>
            </a:extLst>
          </p:cNvPr>
          <p:cNvSpPr>
            <a:spLocks noGrp="1"/>
          </p:cNvSpPr>
          <p:nvPr>
            <p:ph idx="1"/>
          </p:nvPr>
        </p:nvSpPr>
        <p:spPr>
          <a:xfrm>
            <a:off x="505471" y="775791"/>
            <a:ext cx="11321187" cy="5779913"/>
          </a:xfrm>
        </p:spPr>
        <p:txBody>
          <a:bodyPr/>
          <a:lstStyle/>
          <a:p>
            <a:pPr lvl="0"/>
            <a:r>
              <a:rPr lang="tr-TR" sz="2300" noProof="0" dirty="0"/>
              <a:t>Kimya endüstrisindeki mevcut durum endişe vericidir. Kimya şirketleri çok zorlu bir küresel ekonomik ortamla karşı karşıyadır. Avrupa'da enerji maliyetleri dünyanın en yüksekleri arasında yer almaya devam etmekte ve talep hala tatmin edici düzeyde değildir.</a:t>
            </a:r>
          </a:p>
          <a:p>
            <a:pPr lvl="0"/>
            <a:r>
              <a:rPr lang="tr-TR" sz="2300" noProof="0" dirty="0"/>
              <a:t>Sektör, özellikle Çin'den gelen şiddetli rekabetle karşı karşıya kalmaya devam etmektedir. Avrupa ekonomisinin itici gücü olan dış ticaret, kayda değer bir iyileşme göstermemektedir.</a:t>
            </a:r>
          </a:p>
          <a:p>
            <a:pPr lvl="0"/>
            <a:r>
              <a:rPr lang="tr-TR" sz="2300" noProof="0" dirty="0"/>
              <a:t>Enerji fiyatları konusunda harekete geçilmemesi, sektörün temel endişesi olmaya devam etmektedir. Ayrıca, geçmişte işe yarayan çözümler artık sınırlarına ulaşmış görünmektedir: Avrupa, açık bir pazar olması ve eşsiz düzeydeki düzenlemelerinden dolayı zorluklar yaşamakta ve şu anda kritik bir aşamaya girmiştir. Avrupa kimya sektörü, bu eğilimlerin bir yansıması olarak, uluslararası pazara daha fazla ihracat yapmakta zorlanmakta ve önemli bir ithalat dalgasıyla karşı karşıya bulunmaktadır.</a:t>
            </a:r>
          </a:p>
          <a:p>
            <a:pPr lvl="0"/>
            <a:r>
              <a:rPr lang="tr-TR" sz="2300" noProof="0" dirty="0"/>
              <a:t>Belirsizlik yatırımları olumsuz etkilemeye devam ederken, 2025-2026 için tahminler de kötü. Kimya sektöründeki kapanışların sayısı sanayisizleşmeye neden oluyor ve bu durum maliyet avantajı sunan ülkelerin yararına sonuçlar doğuruyor. </a:t>
            </a:r>
          </a:p>
          <a:p>
            <a:endParaRPr lang="tr-TR" sz="2000" noProof="0" dirty="0"/>
          </a:p>
          <a:p>
            <a:endParaRPr lang="tr-TR" sz="2000" noProof="0" dirty="0"/>
          </a:p>
          <a:p>
            <a:endParaRPr lang="tr-TR" sz="2000" noProof="0" dirty="0"/>
          </a:p>
          <a:p>
            <a:endParaRPr lang="tr-TR" sz="2000" noProof="0" dirty="0"/>
          </a:p>
          <a:p>
            <a:endParaRPr lang="tr-TR" noProof="0" dirty="0"/>
          </a:p>
          <a:p>
            <a:endParaRPr lang="tr-TR" sz="2000" noProof="0" dirty="0"/>
          </a:p>
          <a:p>
            <a:endParaRPr lang="tr-TR" sz="2000" noProof="0" dirty="0"/>
          </a:p>
          <a:p>
            <a:endParaRPr lang="tr-TR" noProof="0" dirty="0"/>
          </a:p>
          <a:p>
            <a:endParaRPr lang="tr-TR" noProof="0" dirty="0"/>
          </a:p>
        </p:txBody>
      </p:sp>
      <p:sp>
        <p:nvSpPr>
          <p:cNvPr id="15" name="Title 1">
            <a:extLst>
              <a:ext uri="{FF2B5EF4-FFF2-40B4-BE49-F238E27FC236}">
                <a16:creationId xmlns:a16="http://schemas.microsoft.com/office/drawing/2014/main" id="{9A77CB66-4E8B-BAF2-F92B-D1E3DCF63105}"/>
              </a:ext>
            </a:extLst>
          </p:cNvPr>
          <p:cNvSpPr>
            <a:spLocks noGrp="1"/>
          </p:cNvSpPr>
          <p:nvPr>
            <p:ph type="title"/>
          </p:nvPr>
        </p:nvSpPr>
        <p:spPr>
          <a:xfrm>
            <a:off x="505471" y="185017"/>
            <a:ext cx="11558016" cy="590774"/>
          </a:xfrm>
        </p:spPr>
        <p:txBody>
          <a:bodyPr>
            <a:noAutofit/>
          </a:bodyPr>
          <a:lstStyle/>
          <a:p>
            <a:r>
              <a:rPr lang="tr-TR" noProof="0" dirty="0"/>
              <a:t>AB27 kimya sektörü zor durumda</a:t>
            </a:r>
            <a:endParaRPr lang="tr-TR" sz="2400" noProof="0" dirty="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400217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DFA-B212-7CD2-27C2-E28A36F84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A0354-6BAC-EFB8-2587-F6BAE3D541F2}"/>
              </a:ext>
            </a:extLst>
          </p:cNvPr>
          <p:cNvSpPr>
            <a:spLocks noGrp="1"/>
          </p:cNvSpPr>
          <p:nvPr>
            <p:ph type="title"/>
          </p:nvPr>
        </p:nvSpPr>
        <p:spPr>
          <a:xfrm>
            <a:off x="623887" y="365126"/>
            <a:ext cx="10944225" cy="632402"/>
          </a:xfrm>
        </p:spPr>
        <p:txBody>
          <a:bodyPr>
            <a:noAutofit/>
          </a:bodyPr>
          <a:lstStyle/>
          <a:p>
            <a:r>
              <a:rPr lang="tr-TR" noProof="0" dirty="0"/>
              <a:t>AB27 kimya sektöründe iş güveni 2025 yılında da zayıf seyrini sürdürüyor (Ocak-Ağustos)</a:t>
            </a:r>
          </a:p>
        </p:txBody>
      </p:sp>
      <p:sp>
        <p:nvSpPr>
          <p:cNvPr id="4" name="Slide Number Placeholder 3">
            <a:extLst>
              <a:ext uri="{FF2B5EF4-FFF2-40B4-BE49-F238E27FC236}">
                <a16:creationId xmlns:a16="http://schemas.microsoft.com/office/drawing/2014/main" id="{150E84F8-88A8-6AD2-DBB3-0052E70AB291}"/>
              </a:ext>
            </a:extLst>
          </p:cNvPr>
          <p:cNvSpPr>
            <a:spLocks noGrp="1"/>
          </p:cNvSpPr>
          <p:nvPr>
            <p:ph type="sldNum" sz="quarter" idx="11"/>
          </p:nvPr>
        </p:nvSpPr>
        <p:spPr/>
        <p:txBody>
          <a:bodyPr/>
          <a:lstStyle/>
          <a:p>
            <a:fld id="{8830446B-4C1B-488A-AF43-F715FC8527F7}" type="slidenum">
              <a:rPr lang="tr-TR" noProof="0" smtClean="0"/>
              <a:pPr/>
              <a:t>3</a:t>
            </a:fld>
            <a:endParaRPr lang="tr-TR" noProof="0" dirty="0"/>
          </a:p>
        </p:txBody>
      </p:sp>
      <p:sp>
        <p:nvSpPr>
          <p:cNvPr id="5" name="Text Placeholder 4">
            <a:extLst>
              <a:ext uri="{FF2B5EF4-FFF2-40B4-BE49-F238E27FC236}">
                <a16:creationId xmlns:a16="http://schemas.microsoft.com/office/drawing/2014/main" id="{9D91C896-E682-B8AC-0D74-543FEA7015F2}"/>
              </a:ext>
            </a:extLst>
          </p:cNvPr>
          <p:cNvSpPr>
            <a:spLocks noGrp="1"/>
          </p:cNvSpPr>
          <p:nvPr>
            <p:ph type="body" sz="quarter" idx="15"/>
          </p:nvPr>
        </p:nvSpPr>
        <p:spPr/>
        <p:txBody>
          <a:bodyPr/>
          <a:lstStyle/>
          <a:p>
            <a:r>
              <a:rPr lang="tr-TR" noProof="0" dirty="0">
                <a:latin typeface="+mj-lt"/>
              </a:rPr>
              <a:t>Kaynak: AB Komisyonu iş ve tüketici anketi sonuçları: Anketlerden elde edilen cevaplar, olumlu ve olumsuz cevap verenlerin yüzdeleri arasındaki fark olarak hesaplanan dengeler şeklinde toplanmıştır. </a:t>
            </a:r>
            <a:r>
              <a:rPr lang="tr-TR" noProof="0" dirty="0">
                <a:solidFill>
                  <a:schemeClr val="tx1">
                    <a:lumMod val="65000"/>
                    <a:lumOff val="35000"/>
                  </a:schemeClr>
                </a:solidFill>
                <a:latin typeface="+mj-lt"/>
                <a:ea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EAB95979-F022-3DFE-AC4D-21BE70DB424B}"/>
              </a:ext>
            </a:extLst>
          </p:cNvPr>
          <p:cNvPicPr>
            <a:picLocks noChangeAspect="1"/>
          </p:cNvPicPr>
          <p:nvPr/>
        </p:nvPicPr>
        <p:blipFill>
          <a:blip r:embed="rId3"/>
          <a:stretch>
            <a:fillRect/>
          </a:stretch>
        </p:blipFill>
        <p:spPr>
          <a:xfrm>
            <a:off x="418804" y="1186425"/>
            <a:ext cx="11530742" cy="4497404"/>
          </a:xfrm>
          <a:prstGeom prst="rect">
            <a:avLst/>
          </a:prstGeom>
        </p:spPr>
      </p:pic>
    </p:spTree>
    <p:extLst>
      <p:ext uri="{BB962C8B-B14F-4D97-AF65-F5344CB8AC3E}">
        <p14:creationId xmlns:p14="http://schemas.microsoft.com/office/powerpoint/2010/main" val="250303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04950-9100-B749-158E-9A0E0ADE6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EC56E-29EF-67BD-7672-0A41EB2BCBDA}"/>
              </a:ext>
            </a:extLst>
          </p:cNvPr>
          <p:cNvSpPr>
            <a:spLocks noGrp="1"/>
          </p:cNvSpPr>
          <p:nvPr>
            <p:ph type="title"/>
          </p:nvPr>
        </p:nvSpPr>
        <p:spPr>
          <a:xfrm>
            <a:off x="567242" y="513661"/>
            <a:ext cx="10944225" cy="570057"/>
          </a:xfrm>
        </p:spPr>
        <p:txBody>
          <a:bodyPr>
            <a:noAutofit/>
          </a:bodyPr>
          <a:lstStyle/>
          <a:p>
            <a:r>
              <a:rPr lang="tr-TR" noProof="0" dirty="0"/>
              <a:t>AB27 kimya sektör duyarlılığı 2025'te (Ocak-Ağustos) kötüleşti</a:t>
            </a:r>
          </a:p>
        </p:txBody>
      </p:sp>
      <p:sp>
        <p:nvSpPr>
          <p:cNvPr id="4" name="Slide Number Placeholder 3">
            <a:extLst>
              <a:ext uri="{FF2B5EF4-FFF2-40B4-BE49-F238E27FC236}">
                <a16:creationId xmlns:a16="http://schemas.microsoft.com/office/drawing/2014/main" id="{F350555A-E677-294E-B864-68E5623CCF90}"/>
              </a:ext>
            </a:extLst>
          </p:cNvPr>
          <p:cNvSpPr>
            <a:spLocks noGrp="1"/>
          </p:cNvSpPr>
          <p:nvPr>
            <p:ph type="sldNum" sz="quarter" idx="11"/>
          </p:nvPr>
        </p:nvSpPr>
        <p:spPr/>
        <p:txBody>
          <a:bodyPr/>
          <a:lstStyle/>
          <a:p>
            <a:fld id="{8830446B-4C1B-488A-AF43-F715FC8527F7}" type="slidenum">
              <a:rPr lang="tr-TR" noProof="0" smtClean="0"/>
              <a:pPr/>
              <a:t>4</a:t>
            </a:fld>
            <a:endParaRPr lang="tr-TR" noProof="0" dirty="0"/>
          </a:p>
        </p:txBody>
      </p:sp>
      <p:sp>
        <p:nvSpPr>
          <p:cNvPr id="5" name="Text Placeholder 4">
            <a:extLst>
              <a:ext uri="{FF2B5EF4-FFF2-40B4-BE49-F238E27FC236}">
                <a16:creationId xmlns:a16="http://schemas.microsoft.com/office/drawing/2014/main" id="{F79D446F-507E-B168-7FE8-318AA9D6A040}"/>
              </a:ext>
            </a:extLst>
          </p:cNvPr>
          <p:cNvSpPr>
            <a:spLocks noGrp="1"/>
          </p:cNvSpPr>
          <p:nvPr>
            <p:ph type="body" sz="quarter" idx="15"/>
          </p:nvPr>
        </p:nvSpPr>
        <p:spPr>
          <a:xfrm>
            <a:off x="809625" y="5933307"/>
            <a:ext cx="9709575" cy="648642"/>
          </a:xfrm>
        </p:spPr>
        <p:txBody>
          <a:bodyPr/>
          <a:lstStyle/>
          <a:p>
            <a:r>
              <a:rPr lang="tr-TR" noProof="0" dirty="0">
                <a:latin typeface="+mj-lt"/>
              </a:rPr>
              <a:t>Kaynak: AB Komisyonu iş ve tüketici anket sonuçları: Anketlerden elde edilen cevaplar, olumlu ve olumsuz cevap verenlerin yüzdeleri arasındaki fark olarak hesaplanan dengeler şeklinde toplanmıştır. Baloncukların boyutu, 2024 yılı için kimyasal satışlarının ülkeye katkısı dikkate alınarak hesaplanmıştır. </a:t>
            </a:r>
            <a:r>
              <a:rPr lang="tr-TR" noProof="0" dirty="0">
                <a:solidFill>
                  <a:schemeClr val="tx1">
                    <a:lumMod val="65000"/>
                    <a:lumOff val="35000"/>
                  </a:schemeClr>
                </a:solidFill>
                <a:latin typeface="+mj-lt"/>
                <a:ea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BDB16E5B-6C80-E2B5-7736-741B731DC59D}"/>
              </a:ext>
            </a:extLst>
          </p:cNvPr>
          <p:cNvPicPr>
            <a:picLocks noChangeAspect="1"/>
          </p:cNvPicPr>
          <p:nvPr/>
        </p:nvPicPr>
        <p:blipFill>
          <a:blip r:embed="rId3"/>
          <a:stretch>
            <a:fillRect/>
          </a:stretch>
        </p:blipFill>
        <p:spPr>
          <a:xfrm>
            <a:off x="2016955" y="1289165"/>
            <a:ext cx="7493489" cy="4279669"/>
          </a:xfrm>
          <a:prstGeom prst="rect">
            <a:avLst/>
          </a:prstGeom>
        </p:spPr>
      </p:pic>
      <p:sp>
        <p:nvSpPr>
          <p:cNvPr id="6" name="TextBox 5">
            <a:extLst>
              <a:ext uri="{FF2B5EF4-FFF2-40B4-BE49-F238E27FC236}">
                <a16:creationId xmlns:a16="http://schemas.microsoft.com/office/drawing/2014/main" id="{E7C7BCE7-6DBF-5505-4670-E8AC0980AEC7}"/>
              </a:ext>
            </a:extLst>
          </p:cNvPr>
          <p:cNvSpPr txBox="1"/>
          <p:nvPr/>
        </p:nvSpPr>
        <p:spPr>
          <a:xfrm>
            <a:off x="2846895" y="1771926"/>
            <a:ext cx="2253006" cy="523220"/>
          </a:xfrm>
          <a:prstGeom prst="rect">
            <a:avLst/>
          </a:prstGeom>
          <a:solidFill>
            <a:schemeClr val="bg1"/>
          </a:solidFill>
        </p:spPr>
        <p:txBody>
          <a:bodyPr wrap="square" rtlCol="0">
            <a:spAutoFit/>
          </a:bodyPr>
          <a:lstStyle/>
          <a:p>
            <a:r>
              <a:rPr lang="tr-TR" sz="1400" noProof="0" dirty="0"/>
              <a:t>Trend: kötüleşti</a:t>
            </a:r>
          </a:p>
          <a:p>
            <a:r>
              <a:rPr lang="tr-TR" sz="1400" noProof="0" dirty="0"/>
              <a:t>Beklenti: iyileşti</a:t>
            </a:r>
          </a:p>
        </p:txBody>
      </p:sp>
      <p:sp>
        <p:nvSpPr>
          <p:cNvPr id="7" name="TextBox 6">
            <a:extLst>
              <a:ext uri="{FF2B5EF4-FFF2-40B4-BE49-F238E27FC236}">
                <a16:creationId xmlns:a16="http://schemas.microsoft.com/office/drawing/2014/main" id="{8481861C-E9EA-472F-DA1A-3887E956D703}"/>
              </a:ext>
            </a:extLst>
          </p:cNvPr>
          <p:cNvSpPr txBox="1"/>
          <p:nvPr/>
        </p:nvSpPr>
        <p:spPr>
          <a:xfrm>
            <a:off x="6996261" y="1771926"/>
            <a:ext cx="2253006" cy="523220"/>
          </a:xfrm>
          <a:prstGeom prst="rect">
            <a:avLst/>
          </a:prstGeom>
          <a:solidFill>
            <a:schemeClr val="bg1"/>
          </a:solidFill>
        </p:spPr>
        <p:txBody>
          <a:bodyPr wrap="square" rtlCol="0">
            <a:spAutoFit/>
          </a:bodyPr>
          <a:lstStyle/>
          <a:p>
            <a:pPr algn="r"/>
            <a:r>
              <a:rPr lang="tr-TR" sz="1400" noProof="0" dirty="0">
                <a:solidFill>
                  <a:schemeClr val="accent6">
                    <a:lumMod val="75000"/>
                  </a:schemeClr>
                </a:solidFill>
              </a:rPr>
              <a:t>Trend: iyileşti</a:t>
            </a:r>
          </a:p>
          <a:p>
            <a:pPr algn="r"/>
            <a:r>
              <a:rPr lang="tr-TR" sz="1400" noProof="0" dirty="0">
                <a:solidFill>
                  <a:schemeClr val="accent6">
                    <a:lumMod val="75000"/>
                  </a:schemeClr>
                </a:solidFill>
              </a:rPr>
              <a:t>Beklenti: iyileşti</a:t>
            </a:r>
          </a:p>
        </p:txBody>
      </p:sp>
      <p:sp>
        <p:nvSpPr>
          <p:cNvPr id="8" name="TextBox 7">
            <a:extLst>
              <a:ext uri="{FF2B5EF4-FFF2-40B4-BE49-F238E27FC236}">
                <a16:creationId xmlns:a16="http://schemas.microsoft.com/office/drawing/2014/main" id="{CF587E9B-828D-A827-FF6B-938D38682790}"/>
              </a:ext>
            </a:extLst>
          </p:cNvPr>
          <p:cNvSpPr txBox="1"/>
          <p:nvPr/>
        </p:nvSpPr>
        <p:spPr>
          <a:xfrm>
            <a:off x="6996261" y="4213392"/>
            <a:ext cx="2253006" cy="523220"/>
          </a:xfrm>
          <a:prstGeom prst="rect">
            <a:avLst/>
          </a:prstGeom>
          <a:solidFill>
            <a:schemeClr val="bg1"/>
          </a:solidFill>
        </p:spPr>
        <p:txBody>
          <a:bodyPr wrap="square" rtlCol="0">
            <a:spAutoFit/>
          </a:bodyPr>
          <a:lstStyle/>
          <a:p>
            <a:pPr algn="r"/>
            <a:r>
              <a:rPr lang="tr-TR" sz="1400" noProof="0" dirty="0">
                <a:solidFill>
                  <a:schemeClr val="accent3"/>
                </a:solidFill>
              </a:rPr>
              <a:t>Trend: iyileşti</a:t>
            </a:r>
          </a:p>
          <a:p>
            <a:pPr algn="r"/>
            <a:r>
              <a:rPr lang="tr-TR" sz="1400" noProof="0" dirty="0">
                <a:solidFill>
                  <a:schemeClr val="accent3"/>
                </a:solidFill>
              </a:rPr>
              <a:t>Beklenti: kötüleşti</a:t>
            </a:r>
          </a:p>
        </p:txBody>
      </p:sp>
      <p:pic>
        <p:nvPicPr>
          <p:cNvPr id="11" name="Picture 10">
            <a:extLst>
              <a:ext uri="{FF2B5EF4-FFF2-40B4-BE49-F238E27FC236}">
                <a16:creationId xmlns:a16="http://schemas.microsoft.com/office/drawing/2014/main" id="{2AF47356-1825-D2C6-6077-F3FCE0DB1DFA}"/>
              </a:ext>
            </a:extLst>
          </p:cNvPr>
          <p:cNvPicPr>
            <a:picLocks noChangeAspect="1"/>
          </p:cNvPicPr>
          <p:nvPr/>
        </p:nvPicPr>
        <p:blipFill>
          <a:blip r:embed="rId4"/>
          <a:stretch>
            <a:fillRect/>
          </a:stretch>
        </p:blipFill>
        <p:spPr>
          <a:xfrm>
            <a:off x="2942733" y="4430597"/>
            <a:ext cx="1648121" cy="337617"/>
          </a:xfrm>
          <a:prstGeom prst="rect">
            <a:avLst/>
          </a:prstGeom>
        </p:spPr>
      </p:pic>
      <p:sp>
        <p:nvSpPr>
          <p:cNvPr id="9" name="TextBox 8">
            <a:extLst>
              <a:ext uri="{FF2B5EF4-FFF2-40B4-BE49-F238E27FC236}">
                <a16:creationId xmlns:a16="http://schemas.microsoft.com/office/drawing/2014/main" id="{9B2E71A0-8CA0-15A7-8279-E649414D28B6}"/>
              </a:ext>
            </a:extLst>
          </p:cNvPr>
          <p:cNvSpPr txBox="1"/>
          <p:nvPr/>
        </p:nvSpPr>
        <p:spPr>
          <a:xfrm>
            <a:off x="2846895" y="4353183"/>
            <a:ext cx="2253006" cy="492443"/>
          </a:xfrm>
          <a:prstGeom prst="rect">
            <a:avLst/>
          </a:prstGeom>
          <a:noFill/>
        </p:spPr>
        <p:txBody>
          <a:bodyPr wrap="square" rtlCol="0">
            <a:spAutoFit/>
          </a:bodyPr>
          <a:lstStyle/>
          <a:p>
            <a:r>
              <a:rPr lang="tr-TR" sz="1300" noProof="0" dirty="0">
                <a:solidFill>
                  <a:srgbClr val="C00000"/>
                </a:solidFill>
              </a:rPr>
              <a:t>Trend: kötüleşti</a:t>
            </a:r>
          </a:p>
          <a:p>
            <a:r>
              <a:rPr lang="tr-TR" sz="1300" noProof="0" dirty="0">
                <a:solidFill>
                  <a:srgbClr val="C00000"/>
                </a:solidFill>
              </a:rPr>
              <a:t>Beklenti: kötüleşti</a:t>
            </a:r>
          </a:p>
        </p:txBody>
      </p:sp>
      <p:pic>
        <p:nvPicPr>
          <p:cNvPr id="15" name="Picture 14">
            <a:extLst>
              <a:ext uri="{FF2B5EF4-FFF2-40B4-BE49-F238E27FC236}">
                <a16:creationId xmlns:a16="http://schemas.microsoft.com/office/drawing/2014/main" id="{40174E58-F563-554C-B23B-3226E4EDF1AA}"/>
              </a:ext>
            </a:extLst>
          </p:cNvPr>
          <p:cNvPicPr>
            <a:picLocks noChangeAspect="1"/>
          </p:cNvPicPr>
          <p:nvPr/>
        </p:nvPicPr>
        <p:blipFill>
          <a:blip r:embed="rId5"/>
          <a:stretch>
            <a:fillRect/>
          </a:stretch>
        </p:blipFill>
        <p:spPr>
          <a:xfrm>
            <a:off x="3071872" y="1407453"/>
            <a:ext cx="5721608" cy="209892"/>
          </a:xfrm>
          <a:prstGeom prst="rect">
            <a:avLst/>
          </a:prstGeom>
        </p:spPr>
      </p:pic>
      <p:sp>
        <p:nvSpPr>
          <p:cNvPr id="13" name="TextBox 12">
            <a:extLst>
              <a:ext uri="{FF2B5EF4-FFF2-40B4-BE49-F238E27FC236}">
                <a16:creationId xmlns:a16="http://schemas.microsoft.com/office/drawing/2014/main" id="{92CD71E6-793E-40D4-0937-1E1CB2FFEDF3}"/>
              </a:ext>
            </a:extLst>
          </p:cNvPr>
          <p:cNvSpPr txBox="1"/>
          <p:nvPr/>
        </p:nvSpPr>
        <p:spPr>
          <a:xfrm>
            <a:off x="2620984" y="1248706"/>
            <a:ext cx="6836743" cy="523220"/>
          </a:xfrm>
          <a:prstGeom prst="rect">
            <a:avLst/>
          </a:prstGeom>
          <a:noFill/>
        </p:spPr>
        <p:txBody>
          <a:bodyPr wrap="square">
            <a:spAutoFit/>
          </a:bodyPr>
          <a:lstStyle/>
          <a:p>
            <a:pPr algn="ctr"/>
            <a:r>
              <a:rPr lang="tr-TR" sz="1400" b="1" noProof="0" dirty="0">
                <a:solidFill>
                  <a:srgbClr val="000000"/>
                </a:solidFill>
              </a:rPr>
              <a:t>AB27 kimyasalları: Üretim trendi ve beklentiler: 2025 ile 2024 karşılaştırması </a:t>
            </a:r>
          </a:p>
          <a:p>
            <a:pPr algn="ctr"/>
            <a:r>
              <a:rPr lang="tr-TR" sz="1400" b="1" noProof="0" dirty="0">
                <a:solidFill>
                  <a:srgbClr val="000000"/>
                </a:solidFill>
              </a:rPr>
              <a:t>(Ocak-Ağustos)</a:t>
            </a:r>
            <a:endParaRPr lang="tr-TR" sz="1400" noProof="0" dirty="0">
              <a:solidFill>
                <a:srgbClr val="000000"/>
              </a:solidFill>
            </a:endParaRPr>
          </a:p>
        </p:txBody>
      </p:sp>
      <p:sp>
        <p:nvSpPr>
          <p:cNvPr id="10" name="TextBox 9">
            <a:extLst>
              <a:ext uri="{FF2B5EF4-FFF2-40B4-BE49-F238E27FC236}">
                <a16:creationId xmlns:a16="http://schemas.microsoft.com/office/drawing/2014/main" id="{F9E754F1-D0AB-3463-6CB6-9987FA26CAAF}"/>
              </a:ext>
            </a:extLst>
          </p:cNvPr>
          <p:cNvSpPr txBox="1"/>
          <p:nvPr/>
        </p:nvSpPr>
        <p:spPr>
          <a:xfrm>
            <a:off x="3530644" y="5142770"/>
            <a:ext cx="4592120" cy="307777"/>
          </a:xfrm>
          <a:prstGeom prst="rect">
            <a:avLst/>
          </a:prstGeom>
          <a:solidFill>
            <a:schemeClr val="bg1"/>
          </a:solidFill>
        </p:spPr>
        <p:txBody>
          <a:bodyPr wrap="square">
            <a:spAutoFit/>
          </a:bodyPr>
          <a:lstStyle/>
          <a:p>
            <a:pPr algn="ctr"/>
            <a:r>
              <a:rPr lang="tr-TR" sz="1400" noProof="0" dirty="0">
                <a:solidFill>
                  <a:srgbClr val="000000"/>
                </a:solidFill>
              </a:rPr>
              <a:t>Üretim trendi (delta)</a:t>
            </a:r>
          </a:p>
        </p:txBody>
      </p:sp>
      <p:sp>
        <p:nvSpPr>
          <p:cNvPr id="12" name="TextBox 11">
            <a:extLst>
              <a:ext uri="{FF2B5EF4-FFF2-40B4-BE49-F238E27FC236}">
                <a16:creationId xmlns:a16="http://schemas.microsoft.com/office/drawing/2014/main" id="{36FB59DE-3AB9-8803-9C96-BE43B85FB17F}"/>
              </a:ext>
            </a:extLst>
          </p:cNvPr>
          <p:cNvSpPr txBox="1"/>
          <p:nvPr/>
        </p:nvSpPr>
        <p:spPr>
          <a:xfrm rot="16200000">
            <a:off x="283469" y="3275110"/>
            <a:ext cx="3845092" cy="307777"/>
          </a:xfrm>
          <a:prstGeom prst="rect">
            <a:avLst/>
          </a:prstGeom>
          <a:solidFill>
            <a:schemeClr val="bg1"/>
          </a:solidFill>
        </p:spPr>
        <p:txBody>
          <a:bodyPr wrap="square">
            <a:spAutoFit/>
          </a:bodyPr>
          <a:lstStyle/>
          <a:p>
            <a:pPr algn="ctr"/>
            <a:r>
              <a:rPr lang="tr-TR" sz="1400" noProof="0" dirty="0">
                <a:solidFill>
                  <a:srgbClr val="000000"/>
                </a:solidFill>
              </a:rPr>
              <a:t>Üretim beklentileri (delta)</a:t>
            </a:r>
          </a:p>
        </p:txBody>
      </p:sp>
    </p:spTree>
    <p:extLst>
      <p:ext uri="{BB962C8B-B14F-4D97-AF65-F5344CB8AC3E}">
        <p14:creationId xmlns:p14="http://schemas.microsoft.com/office/powerpoint/2010/main" val="32103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4A0A7-1833-B685-BAC8-86C7BCAF4365}"/>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784E1CE5-8D9C-303F-C96C-539867D89249}"/>
              </a:ext>
            </a:extLst>
          </p:cNvPr>
          <p:cNvSpPr/>
          <p:nvPr/>
        </p:nvSpPr>
        <p:spPr>
          <a:xfrm>
            <a:off x="8215843" y="5326592"/>
            <a:ext cx="397933" cy="2624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noProof="0" dirty="0"/>
          </a:p>
        </p:txBody>
      </p:sp>
      <p:sp>
        <p:nvSpPr>
          <p:cNvPr id="3" name="Fußzeilenplatzhalter 4">
            <a:extLst>
              <a:ext uri="{FF2B5EF4-FFF2-40B4-BE49-F238E27FC236}">
                <a16:creationId xmlns:a16="http://schemas.microsoft.com/office/drawing/2014/main" id="{A65CB498-2638-B033-8D73-1E5476180949}"/>
              </a:ext>
            </a:extLst>
          </p:cNvPr>
          <p:cNvSpPr txBox="1">
            <a:spLocks/>
          </p:cNvSpPr>
          <p:nvPr/>
        </p:nvSpPr>
        <p:spPr>
          <a:xfrm>
            <a:off x="906084" y="6361907"/>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ICE Hollanda TTF Doğal Gaz Vadeli İşlemleri Tarihsel Fiyatları - Investing.com ve INSEE Petrol Fiyatları verileri ve ICIS</a:t>
            </a:r>
          </a:p>
        </p:txBody>
      </p:sp>
      <p:sp>
        <p:nvSpPr>
          <p:cNvPr id="7" name="Title 1">
            <a:extLst>
              <a:ext uri="{FF2B5EF4-FFF2-40B4-BE49-F238E27FC236}">
                <a16:creationId xmlns:a16="http://schemas.microsoft.com/office/drawing/2014/main" id="{FD725F00-AF60-9AF6-21D8-8E8801F7DD14}"/>
              </a:ext>
            </a:extLst>
          </p:cNvPr>
          <p:cNvSpPr>
            <a:spLocks noGrp="1"/>
          </p:cNvSpPr>
          <p:nvPr>
            <p:ph type="title"/>
          </p:nvPr>
        </p:nvSpPr>
        <p:spPr>
          <a:xfrm>
            <a:off x="546481" y="272749"/>
            <a:ext cx="11606921" cy="584776"/>
          </a:xfrm>
        </p:spPr>
        <p:txBody>
          <a:bodyPr>
            <a:noAutofit/>
          </a:bodyPr>
          <a:lstStyle/>
          <a:p>
            <a:r>
              <a:rPr lang="tr-TR" noProof="0" dirty="0">
                <a:ea typeface="Arial Unicode MS"/>
                <a:cs typeface="Poppins" panose="00000500000000000000" pitchFamily="2" charset="0"/>
              </a:rPr>
              <a:t>Avrupa'da gaz fiyatları kriz öncesi seviyelerin üzerinde seyrediyor</a:t>
            </a:r>
            <a:endParaRPr lang="tr-TR" noProof="0" dirty="0">
              <a:ea typeface="Calibri" panose="020F0502020204030204" pitchFamily="34" charset="0"/>
              <a:cs typeface="Poppins" panose="00000500000000000000" pitchFamily="2" charset="0"/>
            </a:endParaRPr>
          </a:p>
        </p:txBody>
      </p:sp>
      <p:sp>
        <p:nvSpPr>
          <p:cNvPr id="9" name="TextBox 8">
            <a:extLst>
              <a:ext uri="{FF2B5EF4-FFF2-40B4-BE49-F238E27FC236}">
                <a16:creationId xmlns:a16="http://schemas.microsoft.com/office/drawing/2014/main" id="{33865CC9-1296-A6BE-20C4-4D7E73A05086}"/>
              </a:ext>
            </a:extLst>
          </p:cNvPr>
          <p:cNvSpPr txBox="1"/>
          <p:nvPr/>
        </p:nvSpPr>
        <p:spPr>
          <a:xfrm>
            <a:off x="1494362" y="1045598"/>
            <a:ext cx="9711160" cy="338554"/>
          </a:xfrm>
          <a:prstGeom prst="rect">
            <a:avLst/>
          </a:prstGeom>
          <a:noFill/>
        </p:spPr>
        <p:txBody>
          <a:bodyPr wrap="square">
            <a:spAutoFit/>
          </a:bodyPr>
          <a:lstStyle/>
          <a:p>
            <a:pPr algn="ctr"/>
            <a:r>
              <a:rPr lang="tr-TR" sz="1600" b="1" noProof="0" dirty="0">
                <a:latin typeface="+mj-lt"/>
                <a:ea typeface="Aptos" panose="020B0004020202020204" pitchFamily="34" charset="0"/>
                <a:cs typeface="Poppins" panose="00000500000000000000" pitchFamily="2" charset="0"/>
              </a:rPr>
              <a:t>2025 yılında Avrupa'da gaz fiyatları (Ocak-Eylül): Kriz öncesi seviyelerin (2014-2019) 2,1 katı</a:t>
            </a:r>
            <a:endParaRPr lang="tr-TR" sz="1600" b="1" noProof="0" dirty="0">
              <a:latin typeface="+mj-lt"/>
            </a:endParaRPr>
          </a:p>
        </p:txBody>
      </p:sp>
      <p:pic>
        <p:nvPicPr>
          <p:cNvPr id="2" name="Picture 1">
            <a:extLst>
              <a:ext uri="{FF2B5EF4-FFF2-40B4-BE49-F238E27FC236}">
                <a16:creationId xmlns:a16="http://schemas.microsoft.com/office/drawing/2014/main" id="{AF967A2F-D4CC-BC88-BE38-6C046258B8EE}"/>
              </a:ext>
            </a:extLst>
          </p:cNvPr>
          <p:cNvPicPr>
            <a:picLocks noChangeAspect="1"/>
          </p:cNvPicPr>
          <p:nvPr/>
        </p:nvPicPr>
        <p:blipFill>
          <a:blip r:embed="rId3"/>
          <a:stretch>
            <a:fillRect/>
          </a:stretch>
        </p:blipFill>
        <p:spPr>
          <a:xfrm>
            <a:off x="906084" y="1504180"/>
            <a:ext cx="10887716" cy="3363830"/>
          </a:xfrm>
          <a:prstGeom prst="rect">
            <a:avLst/>
          </a:prstGeom>
        </p:spPr>
      </p:pic>
      <p:sp>
        <p:nvSpPr>
          <p:cNvPr id="5" name="Rectangle 4">
            <a:extLst>
              <a:ext uri="{FF2B5EF4-FFF2-40B4-BE49-F238E27FC236}">
                <a16:creationId xmlns:a16="http://schemas.microsoft.com/office/drawing/2014/main" id="{2DA955D8-A4F1-609C-46B0-9BC93952D82D}"/>
              </a:ext>
            </a:extLst>
          </p:cNvPr>
          <p:cNvSpPr/>
          <p:nvPr/>
        </p:nvSpPr>
        <p:spPr>
          <a:xfrm>
            <a:off x="2875111" y="5391554"/>
            <a:ext cx="7551279" cy="8309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28600" algn="ctr"/>
            <a:r>
              <a:rPr lang="tr-TR" sz="1600" b="1" noProof="0" dirty="0">
                <a:solidFill>
                  <a:srgbClr val="005CAB"/>
                </a:solidFill>
                <a:latin typeface="+mj-lt"/>
                <a:ea typeface="Arial Unicode MS"/>
                <a:cs typeface="Poppins" panose="00000500000000000000" pitchFamily="2" charset="0"/>
              </a:rPr>
              <a:t>ABD ile karşılaştırıldığında, Avrupa'da gaz fiyatı (Ocak-Eylül 2025) 2,9 kat daha yüksektir ve bu da Avrupa'yı rekabet açısından dezavantajlı bir konuma getirmektedir. </a:t>
            </a:r>
            <a:endParaRPr lang="tr-TR" sz="1600" b="1" noProof="0" dirty="0">
              <a:solidFill>
                <a:schemeClr val="accent2"/>
              </a:solidFill>
              <a:latin typeface="+mj-lt"/>
              <a:ea typeface="Arial Unicode MS"/>
              <a:cs typeface="Poppins" panose="00000500000000000000" pitchFamily="2" charset="0"/>
            </a:endParaRPr>
          </a:p>
        </p:txBody>
      </p:sp>
    </p:spTree>
    <p:extLst>
      <p:ext uri="{BB962C8B-B14F-4D97-AF65-F5344CB8AC3E}">
        <p14:creationId xmlns:p14="http://schemas.microsoft.com/office/powerpoint/2010/main" val="165504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E9D2-06A9-5A7B-EF66-4E3F61CECA7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7929642-8CC4-B27A-CFBB-C033963C6E73}"/>
              </a:ext>
            </a:extLst>
          </p:cNvPr>
          <p:cNvSpPr txBox="1">
            <a:spLocks/>
          </p:cNvSpPr>
          <p:nvPr/>
        </p:nvSpPr>
        <p:spPr>
          <a:xfrm>
            <a:off x="452459" y="120198"/>
            <a:ext cx="11564820" cy="676281"/>
          </a:xfrm>
          <a:prstGeom prst="rect">
            <a:avLst/>
          </a:prstGeom>
        </p:spPr>
        <p:txBody>
          <a:bodyPr vert="horz" lIns="0" tIns="45720" rIns="91440" bIns="45720" rtlCol="0" anchor="b">
            <a:noAutofit/>
          </a:bodyPr>
          <a:lstStyle>
            <a:lvl1pPr algn="l" defTabSz="914400" rtl="0" eaLnBrk="1" latinLnBrk="0" hangingPunct="1">
              <a:lnSpc>
                <a:spcPct val="90000"/>
              </a:lnSpc>
              <a:spcBef>
                <a:spcPct val="0"/>
              </a:spcBef>
              <a:buNone/>
              <a:defRPr sz="3000" b="1" kern="1200">
                <a:solidFill>
                  <a:schemeClr val="tx1">
                    <a:lumMod val="65000"/>
                    <a:lumOff val="35000"/>
                  </a:schemeClr>
                </a:solidFill>
                <a:latin typeface="+mj-lt"/>
                <a:ea typeface="+mj-ea"/>
                <a:cs typeface="+mj-cs"/>
              </a:defRPr>
            </a:lvl1pPr>
          </a:lstStyle>
          <a:p>
            <a:pPr>
              <a:buClr>
                <a:srgbClr val="37601C"/>
              </a:buClr>
            </a:pPr>
            <a:r>
              <a:rPr lang="tr-TR" noProof="0" dirty="0">
                <a:solidFill>
                  <a:schemeClr val="tx1"/>
                </a:solidFill>
                <a:ea typeface="Arial Unicode MS"/>
                <a:cs typeface="Poppins" panose="00000500000000000000" pitchFamily="2" charset="0"/>
              </a:rPr>
              <a:t>AB27 kimyasal talebi: 2025'in ilk dokuz ayı hayal kırıklığı yarattı</a:t>
            </a:r>
            <a:endParaRPr lang="tr-TR" noProof="0" dirty="0">
              <a:solidFill>
                <a:schemeClr val="tx1"/>
              </a:solidFill>
              <a:effectLst/>
              <a:ea typeface="Arial Unicode MS"/>
              <a:cs typeface="Poppins" panose="00000500000000000000" pitchFamily="2" charset="0"/>
            </a:endParaRPr>
          </a:p>
        </p:txBody>
      </p:sp>
      <p:sp>
        <p:nvSpPr>
          <p:cNvPr id="4" name="Fußzeilenplatzhalter 4">
            <a:extLst>
              <a:ext uri="{FF2B5EF4-FFF2-40B4-BE49-F238E27FC236}">
                <a16:creationId xmlns:a16="http://schemas.microsoft.com/office/drawing/2014/main" id="{EF001B8F-D224-129D-24CF-525A15DDB3E8}"/>
              </a:ext>
            </a:extLst>
          </p:cNvPr>
          <p:cNvSpPr txBox="1">
            <a:spLocks/>
          </p:cNvSpPr>
          <p:nvPr/>
        </p:nvSpPr>
        <p:spPr>
          <a:xfrm>
            <a:off x="906084" y="6361907"/>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a:t>
            </a:r>
            <a:r>
              <a:rPr lang="tr-TR" sz="1200" noProof="0" dirty="0" err="1">
                <a:solidFill>
                  <a:schemeClr val="tx2"/>
                </a:solidFill>
                <a:latin typeface="+mj-lt"/>
              </a:rPr>
              <a:t>Eurostat</a:t>
            </a:r>
            <a:r>
              <a:rPr lang="tr-TR" sz="1200" noProof="0" dirty="0">
                <a:solidFill>
                  <a:schemeClr val="tx2"/>
                </a:solidFill>
                <a:latin typeface="+mj-lt"/>
              </a:rPr>
              <a:t> verilerine dayalı </a:t>
            </a:r>
            <a:r>
              <a:rPr lang="tr-TR" sz="1200" noProof="0" dirty="0" err="1">
                <a:solidFill>
                  <a:schemeClr val="tx2"/>
                </a:solidFill>
                <a:latin typeface="+mj-lt"/>
              </a:rPr>
              <a:t>Cefic</a:t>
            </a:r>
            <a:r>
              <a:rPr lang="tr-TR" sz="1200" noProof="0" dirty="0">
                <a:solidFill>
                  <a:schemeClr val="tx2"/>
                </a:solidFill>
                <a:latin typeface="+mj-lt"/>
              </a:rPr>
              <a:t> analizi, *2025 (Ocak-Eylül)</a:t>
            </a:r>
          </a:p>
        </p:txBody>
      </p:sp>
      <p:sp>
        <p:nvSpPr>
          <p:cNvPr id="7" name="Rectangle 6">
            <a:extLst>
              <a:ext uri="{FF2B5EF4-FFF2-40B4-BE49-F238E27FC236}">
                <a16:creationId xmlns:a16="http://schemas.microsoft.com/office/drawing/2014/main" id="{C76B3E55-ED34-077A-F989-14C4EB531408}"/>
              </a:ext>
            </a:extLst>
          </p:cNvPr>
          <p:cNvSpPr/>
          <p:nvPr/>
        </p:nvSpPr>
        <p:spPr>
          <a:xfrm>
            <a:off x="2810991" y="5686915"/>
            <a:ext cx="7340927" cy="5847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1"/>
            <a:r>
              <a:rPr lang="tr-TR" sz="1600" b="1" noProof="0" dirty="0">
                <a:solidFill>
                  <a:srgbClr val="005CAB"/>
                </a:solidFill>
              </a:rPr>
              <a:t>AB27 kimyasal üretimi* kriz öncesi seviyelerin (2014-2019) %10 altında kalmaya devam ediyor</a:t>
            </a:r>
            <a:endParaRPr lang="tr-TR" sz="1600" b="1" noProof="0" dirty="0">
              <a:solidFill>
                <a:srgbClr val="005CAB"/>
              </a:solidFill>
              <a:cs typeface="Poppins" panose="00000500000000000000" pitchFamily="2" charset="0"/>
            </a:endParaRPr>
          </a:p>
        </p:txBody>
      </p:sp>
      <p:pic>
        <p:nvPicPr>
          <p:cNvPr id="2" name="Picture 1">
            <a:extLst>
              <a:ext uri="{FF2B5EF4-FFF2-40B4-BE49-F238E27FC236}">
                <a16:creationId xmlns:a16="http://schemas.microsoft.com/office/drawing/2014/main" id="{A28CDF01-3CF6-9FDC-B36D-0F5A10533F9D}"/>
              </a:ext>
            </a:extLst>
          </p:cNvPr>
          <p:cNvPicPr>
            <a:picLocks noChangeAspect="1"/>
          </p:cNvPicPr>
          <p:nvPr/>
        </p:nvPicPr>
        <p:blipFill>
          <a:blip r:embed="rId3"/>
          <a:stretch>
            <a:fillRect/>
          </a:stretch>
        </p:blipFill>
        <p:spPr>
          <a:xfrm>
            <a:off x="131135" y="1123851"/>
            <a:ext cx="11929730" cy="3873452"/>
          </a:xfrm>
          <a:prstGeom prst="rect">
            <a:avLst/>
          </a:prstGeom>
        </p:spPr>
      </p:pic>
      <p:pic>
        <p:nvPicPr>
          <p:cNvPr id="8" name="Picture 7">
            <a:extLst>
              <a:ext uri="{FF2B5EF4-FFF2-40B4-BE49-F238E27FC236}">
                <a16:creationId xmlns:a16="http://schemas.microsoft.com/office/drawing/2014/main" id="{F1E421C8-71A4-A3D0-5669-9717A4BB31F3}"/>
              </a:ext>
            </a:extLst>
          </p:cNvPr>
          <p:cNvPicPr>
            <a:picLocks noChangeAspect="1"/>
          </p:cNvPicPr>
          <p:nvPr/>
        </p:nvPicPr>
        <p:blipFill>
          <a:blip r:embed="rId4"/>
          <a:stretch>
            <a:fillRect/>
          </a:stretch>
        </p:blipFill>
        <p:spPr>
          <a:xfrm>
            <a:off x="1059086" y="1267258"/>
            <a:ext cx="4078522" cy="304843"/>
          </a:xfrm>
          <a:prstGeom prst="rect">
            <a:avLst/>
          </a:prstGeom>
        </p:spPr>
      </p:pic>
      <p:sp>
        <p:nvSpPr>
          <p:cNvPr id="3" name="TextBox 2">
            <a:extLst>
              <a:ext uri="{FF2B5EF4-FFF2-40B4-BE49-F238E27FC236}">
                <a16:creationId xmlns:a16="http://schemas.microsoft.com/office/drawing/2014/main" id="{BB9CA414-BF05-80B7-86BE-E9CBEE20A7A1}"/>
              </a:ext>
            </a:extLst>
          </p:cNvPr>
          <p:cNvSpPr txBox="1"/>
          <p:nvPr/>
        </p:nvSpPr>
        <p:spPr>
          <a:xfrm>
            <a:off x="575007" y="1158069"/>
            <a:ext cx="5213050" cy="523220"/>
          </a:xfrm>
          <a:prstGeom prst="rect">
            <a:avLst/>
          </a:prstGeom>
          <a:noFill/>
        </p:spPr>
        <p:txBody>
          <a:bodyPr wrap="square">
            <a:spAutoFit/>
          </a:bodyPr>
          <a:lstStyle/>
          <a:p>
            <a:pPr algn="ctr"/>
            <a:r>
              <a:rPr lang="tr-TR" sz="1400" dirty="0">
                <a:latin typeface="+mj-lt"/>
                <a:ea typeface="Arial Unicode MS"/>
                <a:cs typeface="Poppins" panose="00000500000000000000" pitchFamily="2" charset="0"/>
              </a:rPr>
              <a:t>AB27 Üretim Trendleri: Kimya Sektörü ile İmalat Sektörünün Karşılaştırması</a:t>
            </a:r>
            <a:endParaRPr lang="tr-TR" sz="1400" noProof="0" dirty="0">
              <a:effectLst/>
              <a:latin typeface="+mj-lt"/>
              <a:ea typeface="Arial Unicode MS"/>
              <a:cs typeface="Poppins" panose="00000500000000000000" pitchFamily="2" charset="0"/>
            </a:endParaRPr>
          </a:p>
        </p:txBody>
      </p:sp>
      <p:sp>
        <p:nvSpPr>
          <p:cNvPr id="9" name="TextBox 8">
            <a:extLst>
              <a:ext uri="{FF2B5EF4-FFF2-40B4-BE49-F238E27FC236}">
                <a16:creationId xmlns:a16="http://schemas.microsoft.com/office/drawing/2014/main" id="{CC8140D2-3592-131C-4EFF-068BDB6C370A}"/>
              </a:ext>
            </a:extLst>
          </p:cNvPr>
          <p:cNvSpPr txBox="1"/>
          <p:nvPr/>
        </p:nvSpPr>
        <p:spPr>
          <a:xfrm>
            <a:off x="6403945" y="1198264"/>
            <a:ext cx="5613333" cy="307777"/>
          </a:xfrm>
          <a:prstGeom prst="rect">
            <a:avLst/>
          </a:prstGeom>
          <a:solidFill>
            <a:schemeClr val="bg1"/>
          </a:solidFill>
        </p:spPr>
        <p:txBody>
          <a:bodyPr wrap="square">
            <a:spAutoFit/>
          </a:bodyPr>
          <a:lstStyle/>
          <a:p>
            <a:pPr algn="ctr"/>
            <a:r>
              <a:rPr lang="tr-TR" sz="1400" dirty="0">
                <a:latin typeface="+mj-lt"/>
                <a:ea typeface="Arial Unicode MS"/>
                <a:cs typeface="Poppins" panose="00000500000000000000" pitchFamily="2" charset="0"/>
              </a:rPr>
              <a:t>AB27 imalat sektörlerinde üretim büyümesi (2025*, y-o-y)</a:t>
            </a:r>
            <a:endParaRPr lang="tr-TR" sz="1400" noProof="0" dirty="0">
              <a:effectLst/>
              <a:latin typeface="+mj-lt"/>
              <a:ea typeface="Arial Unicode MS"/>
              <a:cs typeface="Poppins" panose="00000500000000000000" pitchFamily="2" charset="0"/>
            </a:endParaRPr>
          </a:p>
        </p:txBody>
      </p:sp>
    </p:spTree>
    <p:extLst>
      <p:ext uri="{BB962C8B-B14F-4D97-AF65-F5344CB8AC3E}">
        <p14:creationId xmlns:p14="http://schemas.microsoft.com/office/powerpoint/2010/main" val="407565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7CE8-6CBD-F2BC-979A-275F79759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AC742-67CD-4693-C333-5D9B85E36DED}"/>
              </a:ext>
            </a:extLst>
          </p:cNvPr>
          <p:cNvSpPr>
            <a:spLocks noGrp="1"/>
          </p:cNvSpPr>
          <p:nvPr>
            <p:ph type="title"/>
          </p:nvPr>
        </p:nvSpPr>
        <p:spPr>
          <a:xfrm>
            <a:off x="412080" y="296417"/>
            <a:ext cx="11391722" cy="645179"/>
          </a:xfrm>
        </p:spPr>
        <p:txBody>
          <a:bodyPr>
            <a:noAutofit/>
          </a:bodyPr>
          <a:lstStyle/>
          <a:p>
            <a:r>
              <a:rPr lang="tr-TR" noProof="0" dirty="0">
                <a:ea typeface="Arial Unicode MS"/>
                <a:cs typeface="Poppins" panose="00000500000000000000" pitchFamily="2" charset="0"/>
              </a:rPr>
              <a:t>AB27 kimyasalların kapasite kullanımı sürekli bir şekilde düşük seviyede kalıyor</a:t>
            </a:r>
            <a:endParaRPr lang="tr-TR" noProof="0" dirty="0">
              <a:ea typeface="Calibri" panose="020F0502020204030204" pitchFamily="34" charset="0"/>
              <a:cs typeface="Poppins" panose="00000500000000000000" pitchFamily="2" charset="0"/>
            </a:endParaRPr>
          </a:p>
        </p:txBody>
      </p:sp>
      <p:sp>
        <p:nvSpPr>
          <p:cNvPr id="6" name="TextBox 5">
            <a:extLst>
              <a:ext uri="{FF2B5EF4-FFF2-40B4-BE49-F238E27FC236}">
                <a16:creationId xmlns:a16="http://schemas.microsoft.com/office/drawing/2014/main" id="{EA705F60-2B6C-C866-26D1-1B0A14F97532}"/>
              </a:ext>
            </a:extLst>
          </p:cNvPr>
          <p:cNvSpPr txBox="1"/>
          <p:nvPr/>
        </p:nvSpPr>
        <p:spPr>
          <a:xfrm>
            <a:off x="6220408" y="1162902"/>
            <a:ext cx="5571453" cy="584775"/>
          </a:xfrm>
          <a:prstGeom prst="rect">
            <a:avLst/>
          </a:prstGeom>
          <a:noFill/>
        </p:spPr>
        <p:txBody>
          <a:bodyPr wrap="square">
            <a:spAutoFit/>
          </a:bodyPr>
          <a:lstStyle/>
          <a:p>
            <a:pPr algn="ctr"/>
            <a:r>
              <a:rPr lang="tr-TR" sz="1600" b="1" noProof="0" dirty="0">
                <a:latin typeface="+mj-lt"/>
                <a:cs typeface="Poppins" panose="00000500000000000000" pitchFamily="2" charset="0"/>
              </a:rPr>
              <a:t>AB27 kimyasalların kapasite kullanımı, imalat sektörü seviyelerinin oldukça altında kalmaya devam ediyor</a:t>
            </a:r>
            <a:endParaRPr lang="tr-TR" sz="1600" b="1" noProof="0" dirty="0">
              <a:effectLst/>
              <a:latin typeface="+mj-lt"/>
              <a:ea typeface="Arial Unicode MS"/>
              <a:cs typeface="Poppins" panose="00000500000000000000" pitchFamily="2" charset="0"/>
            </a:endParaRPr>
          </a:p>
        </p:txBody>
      </p:sp>
      <p:sp>
        <p:nvSpPr>
          <p:cNvPr id="7" name="TextBox 6">
            <a:extLst>
              <a:ext uri="{FF2B5EF4-FFF2-40B4-BE49-F238E27FC236}">
                <a16:creationId xmlns:a16="http://schemas.microsoft.com/office/drawing/2014/main" id="{DE139233-2202-0BEA-51D1-DD8946843124}"/>
              </a:ext>
            </a:extLst>
          </p:cNvPr>
          <p:cNvSpPr txBox="1"/>
          <p:nvPr/>
        </p:nvSpPr>
        <p:spPr>
          <a:xfrm>
            <a:off x="400139" y="1176764"/>
            <a:ext cx="5571453" cy="584775"/>
          </a:xfrm>
          <a:prstGeom prst="rect">
            <a:avLst/>
          </a:prstGeom>
          <a:noFill/>
        </p:spPr>
        <p:txBody>
          <a:bodyPr wrap="square">
            <a:spAutoFit/>
          </a:bodyPr>
          <a:lstStyle/>
          <a:p>
            <a:pPr algn="ctr"/>
            <a:r>
              <a:rPr lang="tr-TR" sz="1600" b="1" noProof="0" dirty="0">
                <a:uFill>
                  <a:solidFill>
                    <a:srgbClr val="528F2A"/>
                  </a:solidFill>
                </a:uFill>
                <a:latin typeface="+mj-lt"/>
                <a:ea typeface="Arial Unicode MS"/>
                <a:cs typeface="Poppins" panose="00000500000000000000" pitchFamily="2" charset="0"/>
              </a:rPr>
              <a:t>AB27 kimyasalların kapasite kullanımı 2025 yılının 3. çeyreğinde sınırlı ölçüde arttı</a:t>
            </a:r>
            <a:endParaRPr lang="tr-TR" sz="1600" b="1" noProof="0" dirty="0">
              <a:effectLst/>
              <a:latin typeface="+mj-lt"/>
              <a:ea typeface="Arial Unicode MS"/>
              <a:cs typeface="Poppins" panose="00000500000000000000" pitchFamily="2" charset="0"/>
            </a:endParaRPr>
          </a:p>
        </p:txBody>
      </p:sp>
      <p:sp>
        <p:nvSpPr>
          <p:cNvPr id="8" name="Fußzeilenplatzhalter 4">
            <a:extLst>
              <a:ext uri="{FF2B5EF4-FFF2-40B4-BE49-F238E27FC236}">
                <a16:creationId xmlns:a16="http://schemas.microsoft.com/office/drawing/2014/main" id="{9ABCC219-0F44-E57F-0FB7-0DAD7B7D1A0B}"/>
              </a:ext>
            </a:extLst>
          </p:cNvPr>
          <p:cNvSpPr txBox="1">
            <a:spLocks/>
          </p:cNvSpPr>
          <p:nvPr/>
        </p:nvSpPr>
        <p:spPr>
          <a:xfrm>
            <a:off x="906084" y="6361907"/>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a:t>
            </a:r>
            <a:r>
              <a:rPr lang="tr-TR" sz="1200" noProof="0" dirty="0" err="1">
                <a:solidFill>
                  <a:schemeClr val="tx2"/>
                </a:solidFill>
                <a:latin typeface="+mj-lt"/>
              </a:rPr>
              <a:t>Eurostat</a:t>
            </a:r>
            <a:r>
              <a:rPr lang="tr-TR" sz="1200" noProof="0" dirty="0">
                <a:solidFill>
                  <a:schemeClr val="tx2"/>
                </a:solidFill>
                <a:latin typeface="+mj-lt"/>
              </a:rPr>
              <a:t> verilerine dayanan </a:t>
            </a:r>
            <a:r>
              <a:rPr lang="tr-TR" sz="1200" noProof="0" dirty="0" err="1">
                <a:solidFill>
                  <a:schemeClr val="tx2"/>
                </a:solidFill>
                <a:latin typeface="+mj-lt"/>
              </a:rPr>
              <a:t>Cefic</a:t>
            </a:r>
            <a:r>
              <a:rPr lang="tr-TR" sz="1200" noProof="0" dirty="0">
                <a:solidFill>
                  <a:schemeClr val="tx2"/>
                </a:solidFill>
                <a:latin typeface="+mj-lt"/>
              </a:rPr>
              <a:t> analizi</a:t>
            </a:r>
          </a:p>
        </p:txBody>
      </p:sp>
      <p:sp>
        <p:nvSpPr>
          <p:cNvPr id="3" name="Rectangle 2">
            <a:extLst>
              <a:ext uri="{FF2B5EF4-FFF2-40B4-BE49-F238E27FC236}">
                <a16:creationId xmlns:a16="http://schemas.microsoft.com/office/drawing/2014/main" id="{E93EDD28-68A3-CEF8-C5D2-7AEA6CDFCD4C}"/>
              </a:ext>
            </a:extLst>
          </p:cNvPr>
          <p:cNvSpPr/>
          <p:nvPr/>
        </p:nvSpPr>
        <p:spPr>
          <a:xfrm>
            <a:off x="2793481" y="5665075"/>
            <a:ext cx="7340927" cy="58477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1" algn="ctr"/>
            <a:r>
              <a:rPr lang="tr-TR" sz="1600" b="1" noProof="0" dirty="0">
                <a:solidFill>
                  <a:schemeClr val="accent2"/>
                </a:solidFill>
              </a:rPr>
              <a:t>AB27 kimya sektörü, kriz öncesi kapasitesinin %9,5 altında faaliyet gösteriyor (2014–2019)</a:t>
            </a:r>
            <a:endParaRPr lang="tr-TR" sz="1600" noProof="0" dirty="0">
              <a:solidFill>
                <a:schemeClr val="accent2"/>
              </a:solidFill>
            </a:endParaRPr>
          </a:p>
        </p:txBody>
      </p:sp>
      <p:pic>
        <p:nvPicPr>
          <p:cNvPr id="4" name="Picture 3">
            <a:extLst>
              <a:ext uri="{FF2B5EF4-FFF2-40B4-BE49-F238E27FC236}">
                <a16:creationId xmlns:a16="http://schemas.microsoft.com/office/drawing/2014/main" id="{A2AD296A-159C-A4B5-7AB0-C4FA22D44B88}"/>
              </a:ext>
            </a:extLst>
          </p:cNvPr>
          <p:cNvPicPr>
            <a:picLocks noChangeAspect="1"/>
          </p:cNvPicPr>
          <p:nvPr/>
        </p:nvPicPr>
        <p:blipFill>
          <a:blip r:embed="rId3"/>
          <a:stretch>
            <a:fillRect/>
          </a:stretch>
        </p:blipFill>
        <p:spPr>
          <a:xfrm>
            <a:off x="400139" y="1720481"/>
            <a:ext cx="11513820" cy="3246120"/>
          </a:xfrm>
          <a:prstGeom prst="rect">
            <a:avLst/>
          </a:prstGeom>
        </p:spPr>
      </p:pic>
    </p:spTree>
    <p:extLst>
      <p:ext uri="{BB962C8B-B14F-4D97-AF65-F5344CB8AC3E}">
        <p14:creationId xmlns:p14="http://schemas.microsoft.com/office/powerpoint/2010/main" val="149890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3A20-B74E-0BDC-118B-8811B7A08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0BB9A-238C-B83C-9C51-7A7F9F0B7E39}"/>
              </a:ext>
            </a:extLst>
          </p:cNvPr>
          <p:cNvSpPr>
            <a:spLocks noGrp="1"/>
          </p:cNvSpPr>
          <p:nvPr>
            <p:ph type="title"/>
          </p:nvPr>
        </p:nvSpPr>
        <p:spPr>
          <a:xfrm>
            <a:off x="400139" y="417635"/>
            <a:ext cx="11391722" cy="645179"/>
          </a:xfrm>
        </p:spPr>
        <p:txBody>
          <a:bodyPr>
            <a:noAutofit/>
          </a:bodyPr>
          <a:lstStyle/>
          <a:p>
            <a:r>
              <a:rPr lang="tr-TR" noProof="0" dirty="0">
                <a:ea typeface="Arial Unicode MS"/>
                <a:cs typeface="Poppins" panose="00000500000000000000" pitchFamily="2" charset="0"/>
              </a:rPr>
              <a:t>ABD'nin kimyasal kapasite kullanımı kayda değer düzeyde yüksek seyrediyor</a:t>
            </a:r>
            <a:endParaRPr lang="tr-TR" noProof="0" dirty="0">
              <a:ea typeface="Calibri" panose="020F0502020204030204" pitchFamily="34" charset="0"/>
              <a:cs typeface="Poppins" panose="00000500000000000000" pitchFamily="2" charset="0"/>
            </a:endParaRPr>
          </a:p>
        </p:txBody>
      </p:sp>
      <p:sp>
        <p:nvSpPr>
          <p:cNvPr id="6" name="TextBox 5">
            <a:extLst>
              <a:ext uri="{FF2B5EF4-FFF2-40B4-BE49-F238E27FC236}">
                <a16:creationId xmlns:a16="http://schemas.microsoft.com/office/drawing/2014/main" id="{1504D989-65C2-2F25-F7A6-25F94969FFE4}"/>
              </a:ext>
            </a:extLst>
          </p:cNvPr>
          <p:cNvSpPr txBox="1"/>
          <p:nvPr/>
        </p:nvSpPr>
        <p:spPr>
          <a:xfrm>
            <a:off x="6256146" y="974943"/>
            <a:ext cx="5571453" cy="830997"/>
          </a:xfrm>
          <a:prstGeom prst="rect">
            <a:avLst/>
          </a:prstGeom>
          <a:noFill/>
        </p:spPr>
        <p:txBody>
          <a:bodyPr wrap="square">
            <a:spAutoFit/>
          </a:bodyPr>
          <a:lstStyle/>
          <a:p>
            <a:pPr algn="ctr"/>
            <a:r>
              <a:rPr lang="tr-TR" sz="1600" b="1" noProof="0" dirty="0">
                <a:latin typeface="+mj-lt"/>
                <a:cs typeface="Poppins" panose="00000500000000000000" pitchFamily="2" charset="0"/>
              </a:rPr>
              <a:t>ABD'nin kimya sektöründeki kapasite kullanımı, uzun vadeli ortalamanın (1991-2022) oldukça üzerinde seyretmeye devam ediyor</a:t>
            </a:r>
            <a:endParaRPr lang="tr-TR" sz="1600" b="1" noProof="0" dirty="0">
              <a:effectLst/>
              <a:latin typeface="+mj-lt"/>
              <a:cs typeface="Poppins" panose="00000500000000000000" pitchFamily="2" charset="0"/>
            </a:endParaRPr>
          </a:p>
        </p:txBody>
      </p:sp>
      <p:sp>
        <p:nvSpPr>
          <p:cNvPr id="7" name="TextBox 6">
            <a:extLst>
              <a:ext uri="{FF2B5EF4-FFF2-40B4-BE49-F238E27FC236}">
                <a16:creationId xmlns:a16="http://schemas.microsoft.com/office/drawing/2014/main" id="{3F14106E-2427-AA61-BCA9-3E668E60AD85}"/>
              </a:ext>
            </a:extLst>
          </p:cNvPr>
          <p:cNvSpPr txBox="1"/>
          <p:nvPr/>
        </p:nvSpPr>
        <p:spPr>
          <a:xfrm>
            <a:off x="364403" y="1185001"/>
            <a:ext cx="5571453" cy="584775"/>
          </a:xfrm>
          <a:prstGeom prst="rect">
            <a:avLst/>
          </a:prstGeom>
          <a:noFill/>
        </p:spPr>
        <p:txBody>
          <a:bodyPr wrap="square">
            <a:spAutoFit/>
          </a:bodyPr>
          <a:lstStyle/>
          <a:p>
            <a:pPr algn="ctr"/>
            <a:r>
              <a:rPr lang="tr-TR" sz="1600" b="1" noProof="0" dirty="0">
                <a:uFill>
                  <a:solidFill>
                    <a:srgbClr val="528F2A"/>
                  </a:solidFill>
                </a:uFill>
                <a:latin typeface="+mj-lt"/>
                <a:ea typeface="Arial Unicode MS"/>
                <a:cs typeface="Poppins" panose="00000500000000000000" pitchFamily="2" charset="0"/>
              </a:rPr>
              <a:t>ABD kimya sektörünün kapasite kullanımı 2025 yılının üçüncü çeyreğinde hafifçe arttı</a:t>
            </a:r>
            <a:endParaRPr lang="tr-TR" sz="1600" b="1" noProof="0" dirty="0">
              <a:effectLst/>
              <a:latin typeface="+mj-lt"/>
              <a:ea typeface="Arial Unicode MS"/>
              <a:cs typeface="Poppins" panose="00000500000000000000" pitchFamily="2" charset="0"/>
            </a:endParaRPr>
          </a:p>
        </p:txBody>
      </p:sp>
      <p:sp>
        <p:nvSpPr>
          <p:cNvPr id="5" name="Fußzeilenplatzhalter 4">
            <a:extLst>
              <a:ext uri="{FF2B5EF4-FFF2-40B4-BE49-F238E27FC236}">
                <a16:creationId xmlns:a16="http://schemas.microsoft.com/office/drawing/2014/main" id="{3B42506A-81AE-A1E7-4268-7F63CE765E68}"/>
              </a:ext>
            </a:extLst>
          </p:cNvPr>
          <p:cNvSpPr txBox="1">
            <a:spLocks/>
          </p:cNvSpPr>
          <p:nvPr/>
        </p:nvSpPr>
        <p:spPr>
          <a:xfrm>
            <a:off x="906084" y="6361907"/>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rPr>
              <a:t>Kaynak: </a:t>
            </a:r>
            <a:r>
              <a:rPr lang="tr-TR" sz="1200" noProof="0" dirty="0" err="1">
                <a:solidFill>
                  <a:schemeClr val="tx2"/>
                </a:solidFill>
              </a:rPr>
              <a:t>Eurostat</a:t>
            </a:r>
            <a:r>
              <a:rPr lang="tr-TR" sz="1200" noProof="0" dirty="0">
                <a:solidFill>
                  <a:schemeClr val="tx2"/>
                </a:solidFill>
              </a:rPr>
              <a:t> verilerine dayanan </a:t>
            </a:r>
            <a:r>
              <a:rPr lang="tr-TR" sz="1200" noProof="0" dirty="0" err="1">
                <a:solidFill>
                  <a:schemeClr val="tx2"/>
                </a:solidFill>
              </a:rPr>
              <a:t>Cefic</a:t>
            </a:r>
            <a:r>
              <a:rPr lang="tr-TR" sz="1200" noProof="0" dirty="0">
                <a:solidFill>
                  <a:schemeClr val="tx2"/>
                </a:solidFill>
              </a:rPr>
              <a:t> analizi</a:t>
            </a:r>
          </a:p>
        </p:txBody>
      </p:sp>
      <p:pic>
        <p:nvPicPr>
          <p:cNvPr id="4" name="Picture 3">
            <a:extLst>
              <a:ext uri="{FF2B5EF4-FFF2-40B4-BE49-F238E27FC236}">
                <a16:creationId xmlns:a16="http://schemas.microsoft.com/office/drawing/2014/main" id="{DC880534-D199-C6B1-7B84-7B5441303BD3}"/>
              </a:ext>
            </a:extLst>
          </p:cNvPr>
          <p:cNvPicPr>
            <a:picLocks noChangeAspect="1"/>
          </p:cNvPicPr>
          <p:nvPr/>
        </p:nvPicPr>
        <p:blipFill>
          <a:blip r:embed="rId3"/>
          <a:stretch>
            <a:fillRect/>
          </a:stretch>
        </p:blipFill>
        <p:spPr>
          <a:xfrm>
            <a:off x="364403" y="1805940"/>
            <a:ext cx="11574780" cy="3246120"/>
          </a:xfrm>
          <a:prstGeom prst="rect">
            <a:avLst/>
          </a:prstGeom>
        </p:spPr>
      </p:pic>
      <p:sp>
        <p:nvSpPr>
          <p:cNvPr id="3" name="TextBox 2">
            <a:extLst>
              <a:ext uri="{FF2B5EF4-FFF2-40B4-BE49-F238E27FC236}">
                <a16:creationId xmlns:a16="http://schemas.microsoft.com/office/drawing/2014/main" id="{018C2BF7-F848-F16F-3CEF-0F707A1B6305}"/>
              </a:ext>
            </a:extLst>
          </p:cNvPr>
          <p:cNvSpPr txBox="1"/>
          <p:nvPr/>
        </p:nvSpPr>
        <p:spPr>
          <a:xfrm>
            <a:off x="1076602" y="1838960"/>
            <a:ext cx="4147053" cy="307777"/>
          </a:xfrm>
          <a:prstGeom prst="rect">
            <a:avLst/>
          </a:prstGeom>
          <a:solidFill>
            <a:schemeClr val="bg1"/>
          </a:solidFill>
        </p:spPr>
        <p:txBody>
          <a:bodyPr wrap="square">
            <a:spAutoFit/>
          </a:bodyPr>
          <a:lstStyle/>
          <a:p>
            <a:pPr algn="ctr"/>
            <a:r>
              <a:rPr lang="tr-TR" sz="1400" noProof="0" dirty="0">
                <a:effectLst/>
                <a:latin typeface="+mj-lt"/>
                <a:ea typeface="Arial Unicode MS"/>
                <a:cs typeface="Poppins" panose="00000500000000000000" pitchFamily="2" charset="0"/>
              </a:rPr>
              <a:t>ABD kimyasal kapasite kullanımı (%)</a:t>
            </a:r>
          </a:p>
        </p:txBody>
      </p:sp>
      <p:sp>
        <p:nvSpPr>
          <p:cNvPr id="8" name="TextBox 7">
            <a:extLst>
              <a:ext uri="{FF2B5EF4-FFF2-40B4-BE49-F238E27FC236}">
                <a16:creationId xmlns:a16="http://schemas.microsoft.com/office/drawing/2014/main" id="{992B85AA-9196-EBF4-C4E0-9DA6FF108D95}"/>
              </a:ext>
            </a:extLst>
          </p:cNvPr>
          <p:cNvSpPr txBox="1"/>
          <p:nvPr/>
        </p:nvSpPr>
        <p:spPr>
          <a:xfrm>
            <a:off x="6968345" y="1893811"/>
            <a:ext cx="4147053" cy="307777"/>
          </a:xfrm>
          <a:prstGeom prst="rect">
            <a:avLst/>
          </a:prstGeom>
          <a:solidFill>
            <a:schemeClr val="bg1"/>
          </a:solidFill>
        </p:spPr>
        <p:txBody>
          <a:bodyPr wrap="square">
            <a:spAutoFit/>
          </a:bodyPr>
          <a:lstStyle/>
          <a:p>
            <a:pPr algn="ctr"/>
            <a:r>
              <a:rPr lang="tr-TR" sz="1400" noProof="0" dirty="0">
                <a:latin typeface="+mj-lt"/>
                <a:ea typeface="Arial Unicode MS"/>
                <a:cs typeface="Poppins" panose="00000500000000000000" pitchFamily="2" charset="0"/>
              </a:rPr>
              <a:t>K</a:t>
            </a:r>
            <a:r>
              <a:rPr lang="tr-TR" sz="1400" noProof="0" dirty="0">
                <a:effectLst/>
                <a:latin typeface="+mj-lt"/>
                <a:ea typeface="Arial Unicode MS"/>
                <a:cs typeface="Poppins" panose="00000500000000000000" pitchFamily="2" charset="0"/>
              </a:rPr>
              <a:t>imyasal kapasite kullanımı (%): AB27 </a:t>
            </a:r>
            <a:r>
              <a:rPr lang="tr-TR" sz="1400" noProof="0" dirty="0" err="1">
                <a:effectLst/>
                <a:latin typeface="+mj-lt"/>
                <a:ea typeface="Arial Unicode MS"/>
                <a:cs typeface="Poppins" panose="00000500000000000000" pitchFamily="2" charset="0"/>
              </a:rPr>
              <a:t>vs</a:t>
            </a:r>
            <a:r>
              <a:rPr lang="tr-TR" sz="1400" noProof="0" dirty="0">
                <a:effectLst/>
                <a:latin typeface="+mj-lt"/>
                <a:ea typeface="Arial Unicode MS"/>
                <a:cs typeface="Poppins" panose="00000500000000000000" pitchFamily="2" charset="0"/>
              </a:rPr>
              <a:t> ABD</a:t>
            </a:r>
          </a:p>
        </p:txBody>
      </p:sp>
    </p:spTree>
    <p:extLst>
      <p:ext uri="{BB962C8B-B14F-4D97-AF65-F5344CB8AC3E}">
        <p14:creationId xmlns:p14="http://schemas.microsoft.com/office/powerpoint/2010/main" val="94407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6AFA-3523-0DCE-5CB6-59E7C55E6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84CAF-E889-1E53-947C-1C53FFA074D5}"/>
              </a:ext>
            </a:extLst>
          </p:cNvPr>
          <p:cNvSpPr>
            <a:spLocks noGrp="1"/>
          </p:cNvSpPr>
          <p:nvPr>
            <p:ph type="title"/>
          </p:nvPr>
        </p:nvSpPr>
        <p:spPr>
          <a:xfrm>
            <a:off x="646194" y="242170"/>
            <a:ext cx="11391722" cy="715774"/>
          </a:xfrm>
        </p:spPr>
        <p:txBody>
          <a:bodyPr>
            <a:noAutofit/>
          </a:bodyPr>
          <a:lstStyle/>
          <a:p>
            <a:r>
              <a:rPr lang="tr-TR" noProof="0" dirty="0">
                <a:ea typeface="Arial Unicode MS"/>
                <a:cs typeface="Poppins" panose="00000500000000000000" pitchFamily="2" charset="0"/>
              </a:rPr>
              <a:t>Zayıf talep, AB27 kimya satışlarını olumsuz etkilemeye devam ediyor</a:t>
            </a:r>
            <a:endParaRPr lang="tr-TR" noProof="0" dirty="0">
              <a:ea typeface="Calibri" panose="020F0502020204030204" pitchFamily="34" charset="0"/>
              <a:cs typeface="Poppins" panose="00000500000000000000" pitchFamily="2" charset="0"/>
            </a:endParaRPr>
          </a:p>
        </p:txBody>
      </p:sp>
      <p:sp>
        <p:nvSpPr>
          <p:cNvPr id="6" name="Fußzeilenplatzhalter 4">
            <a:extLst>
              <a:ext uri="{FF2B5EF4-FFF2-40B4-BE49-F238E27FC236}">
                <a16:creationId xmlns:a16="http://schemas.microsoft.com/office/drawing/2014/main" id="{743BD283-F9F5-F5A9-5EA7-1488EE1D623D}"/>
              </a:ext>
            </a:extLst>
          </p:cNvPr>
          <p:cNvSpPr txBox="1">
            <a:spLocks/>
          </p:cNvSpPr>
          <p:nvPr/>
        </p:nvSpPr>
        <p:spPr>
          <a:xfrm>
            <a:off x="906084" y="6361907"/>
            <a:ext cx="9132163" cy="349538"/>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Clr>
                <a:schemeClr val="accent3"/>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265113" indent="-265113"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538163" indent="-273050" algn="l" defTabSz="914400" rtl="0" eaLnBrk="1" latinLnBrk="0" hangingPunct="1">
              <a:lnSpc>
                <a:spcPct val="90000"/>
              </a:lnSpc>
              <a:spcBef>
                <a:spcPts val="500"/>
              </a:spcBef>
              <a:buFont typeface="Calibri" panose="020F0502020204030204" pitchFamily="34" charset="0"/>
              <a:buChar char="–"/>
              <a:defRPr sz="1800" kern="1200">
                <a:solidFill>
                  <a:schemeClr val="tx1">
                    <a:lumMod val="65000"/>
                    <a:lumOff val="35000"/>
                  </a:schemeClr>
                </a:solidFill>
                <a:latin typeface="+mn-lt"/>
                <a:ea typeface="+mn-ea"/>
                <a:cs typeface="+mn-cs"/>
              </a:defRPr>
            </a:lvl3pPr>
            <a:lvl4pPr marL="809625" indent="-271463" algn="l" defTabSz="914400" rtl="0" eaLnBrk="1" latinLnBrk="0" hangingPunct="1">
              <a:lnSpc>
                <a:spcPct val="90000"/>
              </a:lnSpc>
              <a:spcBef>
                <a:spcPts val="500"/>
              </a:spcBef>
              <a:buFont typeface="Calibri" panose="020F050202020403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Tx/>
              <a:defRPr/>
            </a:pPr>
            <a:r>
              <a:rPr lang="tr-TR" sz="1200" noProof="0" dirty="0">
                <a:solidFill>
                  <a:schemeClr val="tx2"/>
                </a:solidFill>
                <a:latin typeface="+mj-lt"/>
              </a:rPr>
              <a:t>Kaynak: </a:t>
            </a:r>
            <a:r>
              <a:rPr lang="tr-TR" sz="1200" noProof="0" dirty="0" err="1">
                <a:solidFill>
                  <a:schemeClr val="tx2"/>
                </a:solidFill>
                <a:latin typeface="+mj-lt"/>
              </a:rPr>
              <a:t>Eurostat</a:t>
            </a:r>
            <a:r>
              <a:rPr lang="tr-TR" sz="1200" noProof="0" dirty="0">
                <a:solidFill>
                  <a:schemeClr val="tx2"/>
                </a:solidFill>
                <a:latin typeface="+mj-lt"/>
              </a:rPr>
              <a:t> verilerine dayalı </a:t>
            </a:r>
            <a:r>
              <a:rPr lang="tr-TR" sz="1200" noProof="0" dirty="0" err="1">
                <a:solidFill>
                  <a:schemeClr val="tx2"/>
                </a:solidFill>
                <a:latin typeface="+mj-lt"/>
              </a:rPr>
              <a:t>Cefic</a:t>
            </a:r>
            <a:r>
              <a:rPr lang="tr-TR" sz="1200" noProof="0" dirty="0">
                <a:solidFill>
                  <a:schemeClr val="tx2"/>
                </a:solidFill>
                <a:latin typeface="+mj-lt"/>
              </a:rPr>
              <a:t> analizi, yalnızca </a:t>
            </a:r>
            <a:r>
              <a:rPr lang="tr-TR" sz="1200" noProof="0" dirty="0" err="1">
                <a:solidFill>
                  <a:schemeClr val="tx2"/>
                </a:solidFill>
                <a:latin typeface="+mj-lt"/>
              </a:rPr>
              <a:t>Nace</a:t>
            </a:r>
            <a:r>
              <a:rPr lang="tr-TR" sz="1200" noProof="0" dirty="0">
                <a:solidFill>
                  <a:schemeClr val="tx2"/>
                </a:solidFill>
                <a:latin typeface="+mj-lt"/>
              </a:rPr>
              <a:t> 20, *2025 (Ocak-Ağustos)</a:t>
            </a:r>
          </a:p>
        </p:txBody>
      </p:sp>
      <p:pic>
        <p:nvPicPr>
          <p:cNvPr id="5" name="Picture 4">
            <a:extLst>
              <a:ext uri="{FF2B5EF4-FFF2-40B4-BE49-F238E27FC236}">
                <a16:creationId xmlns:a16="http://schemas.microsoft.com/office/drawing/2014/main" id="{F4E2AC72-2CD5-A6CC-0AC2-2BBABD7220DA}"/>
              </a:ext>
            </a:extLst>
          </p:cNvPr>
          <p:cNvPicPr>
            <a:picLocks noChangeAspect="1"/>
          </p:cNvPicPr>
          <p:nvPr/>
        </p:nvPicPr>
        <p:blipFill>
          <a:blip r:embed="rId3"/>
          <a:stretch>
            <a:fillRect/>
          </a:stretch>
        </p:blipFill>
        <p:spPr>
          <a:xfrm>
            <a:off x="294526" y="1515970"/>
            <a:ext cx="11897474" cy="3405697"/>
          </a:xfrm>
          <a:prstGeom prst="rect">
            <a:avLst/>
          </a:prstGeom>
        </p:spPr>
      </p:pic>
      <p:sp>
        <p:nvSpPr>
          <p:cNvPr id="3" name="TextBox 2">
            <a:extLst>
              <a:ext uri="{FF2B5EF4-FFF2-40B4-BE49-F238E27FC236}">
                <a16:creationId xmlns:a16="http://schemas.microsoft.com/office/drawing/2014/main" id="{D4EC6317-8137-A95C-2CA7-EDAF34751249}"/>
              </a:ext>
            </a:extLst>
          </p:cNvPr>
          <p:cNvSpPr txBox="1"/>
          <p:nvPr/>
        </p:nvSpPr>
        <p:spPr>
          <a:xfrm>
            <a:off x="1208577" y="1622143"/>
            <a:ext cx="4147053" cy="338554"/>
          </a:xfrm>
          <a:prstGeom prst="rect">
            <a:avLst/>
          </a:prstGeom>
          <a:solidFill>
            <a:schemeClr val="bg1"/>
          </a:solidFill>
        </p:spPr>
        <p:txBody>
          <a:bodyPr wrap="square">
            <a:spAutoFit/>
          </a:bodyPr>
          <a:lstStyle/>
          <a:p>
            <a:pPr algn="ctr"/>
            <a:r>
              <a:rPr lang="tr-TR" sz="1600" noProof="0" dirty="0">
                <a:effectLst/>
                <a:latin typeface="+mj-lt"/>
                <a:ea typeface="Arial Unicode MS"/>
                <a:cs typeface="Poppins" panose="00000500000000000000" pitchFamily="2" charset="0"/>
              </a:rPr>
              <a:t>AB27 Kimyasallar: Üretim, Fiyatlar ve Satışlar*</a:t>
            </a:r>
          </a:p>
        </p:txBody>
      </p:sp>
      <p:sp>
        <p:nvSpPr>
          <p:cNvPr id="4" name="TextBox 3">
            <a:extLst>
              <a:ext uri="{FF2B5EF4-FFF2-40B4-BE49-F238E27FC236}">
                <a16:creationId xmlns:a16="http://schemas.microsoft.com/office/drawing/2014/main" id="{31C1083F-F30B-4056-0982-74B84031C599}"/>
              </a:ext>
            </a:extLst>
          </p:cNvPr>
          <p:cNvSpPr txBox="1"/>
          <p:nvPr/>
        </p:nvSpPr>
        <p:spPr>
          <a:xfrm>
            <a:off x="6577395" y="1622143"/>
            <a:ext cx="5460521" cy="338554"/>
          </a:xfrm>
          <a:prstGeom prst="rect">
            <a:avLst/>
          </a:prstGeom>
          <a:solidFill>
            <a:schemeClr val="bg1"/>
          </a:solidFill>
        </p:spPr>
        <p:txBody>
          <a:bodyPr wrap="square">
            <a:spAutoFit/>
          </a:bodyPr>
          <a:lstStyle/>
          <a:p>
            <a:pPr algn="ctr"/>
            <a:r>
              <a:rPr lang="tr-TR" sz="1600" noProof="0" dirty="0">
                <a:latin typeface="+mj-lt"/>
                <a:ea typeface="Arial Unicode MS"/>
                <a:cs typeface="Poppins" panose="00000500000000000000" pitchFamily="2" charset="0"/>
              </a:rPr>
              <a:t>AB27 kimyasallarda büyüme (2025, Ocak-Eylül, yıllık bazda)</a:t>
            </a:r>
            <a:endParaRPr lang="tr-TR" sz="1600" noProof="0" dirty="0">
              <a:effectLst/>
              <a:latin typeface="+mj-lt"/>
              <a:ea typeface="Arial Unicode MS"/>
              <a:cs typeface="Poppins" panose="00000500000000000000" pitchFamily="2" charset="0"/>
            </a:endParaRPr>
          </a:p>
        </p:txBody>
      </p:sp>
    </p:spTree>
    <p:extLst>
      <p:ext uri="{BB962C8B-B14F-4D97-AF65-F5344CB8AC3E}">
        <p14:creationId xmlns:p14="http://schemas.microsoft.com/office/powerpoint/2010/main" val="561023471"/>
      </p:ext>
    </p:extLst>
  </p:cSld>
  <p:clrMapOvr>
    <a:masterClrMapping/>
  </p:clrMapOvr>
</p:sld>
</file>

<file path=ppt/theme/theme1.xml><?xml version="1.0" encoding="utf-8"?>
<a:theme xmlns:a="http://schemas.openxmlformats.org/drawingml/2006/main" name="Thème Office">
  <a:themeElements>
    <a:clrScheme name="Personnalisé 6">
      <a:dk1>
        <a:srgbClr val="595959"/>
      </a:dk1>
      <a:lt1>
        <a:srgbClr val="FFFFFF"/>
      </a:lt1>
      <a:dk2>
        <a:srgbClr val="69747A"/>
      </a:dk2>
      <a:lt2>
        <a:srgbClr val="FFFFFF"/>
      </a:lt2>
      <a:accent1>
        <a:srgbClr val="5BBAA5"/>
      </a:accent1>
      <a:accent2>
        <a:srgbClr val="005CAB"/>
      </a:accent2>
      <a:accent3>
        <a:srgbClr val="F47B20"/>
      </a:accent3>
      <a:accent4>
        <a:srgbClr val="59A18C"/>
      </a:accent4>
      <a:accent5>
        <a:srgbClr val="0076C0"/>
      </a:accent5>
      <a:accent6>
        <a:srgbClr val="79B778"/>
      </a:accent6>
      <a:hlink>
        <a:srgbClr val="92C039"/>
      </a:hlink>
      <a:folHlink>
        <a:srgbClr val="92C039"/>
      </a:folHlink>
    </a:clrScheme>
    <a:fontScheme name="Personnalisé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ED545E7-0388-4661-B91A-1894AE1B451C}" vid="{9131873B-2664-4952-97A0-F06AFCF94F5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3f955d-52cd-40b2-80f5-70171ea2be06">
      <Value>10</Value>
      <Value>9</Value>
      <Value>8</Value>
      <Value>7</Value>
    </TaxCatchAll>
    <Document_comments xmlns="063f955d-52cd-40b2-80f5-70171ea2be06" xsi:nil="true"/>
    <mf725ba62fce447fb9bbcc06eaaae514 xmlns="063f955d-52cd-40b2-80f5-70171ea2be06">
      <Terms xmlns="http://schemas.microsoft.com/office/infopath/2007/PartnerControls">
        <TermInfo xmlns="http://schemas.microsoft.com/office/infopath/2007/PartnerControls">
          <TermName xmlns="http://schemas.microsoft.com/office/infopath/2007/PartnerControls">Being worked on</TermName>
          <TermId xmlns="http://schemas.microsoft.com/office/infopath/2007/PartnerControls">61239119-fb6b-4477-99a9-0d9e8dd1a49e</TermId>
        </TermInfo>
      </Terms>
    </mf725ba62fce447fb9bbcc06eaaae514>
    <Expiration_date xmlns="063f955d-52cd-40b2-80f5-70171ea2be06" xsi:nil="true"/>
    <Context xmlns="063f955d-52cd-40b2-80f5-70171ea2be06" xsi:nil="true"/>
    <Doc_Language xmlns="063f955d-52cd-40b2-80f5-70171ea2be06" xsi:nil="true"/>
    <i3815fca76db49ac95ea420f7cf911c6 xmlns="063f955d-52cd-40b2-80f5-70171ea2be06">
      <Terms xmlns="http://schemas.microsoft.com/office/infopath/2007/PartnerControls">
        <TermInfo xmlns="http://schemas.microsoft.com/office/infopath/2007/PartnerControls">
          <TermName xmlns="http://schemas.microsoft.com/office/infopath/2007/PartnerControls">3 - Internal use only</TermName>
          <TermId xmlns="http://schemas.microsoft.com/office/infopath/2007/PartnerControls">444dad51-745a-4285-abc9-4365fac0ec25</TermId>
        </TermInfo>
      </Terms>
    </i3815fca76db49ac95ea420f7cf911c6>
    <e88422c06c974aee9bbadae853be99f3 xmlns="063f955d-52cd-40b2-80f5-70171ea2be06">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3fbde490-865b-454f-b890-2db0972ec210</TermId>
        </TermInfo>
      </Terms>
    </e88422c06c974aee9bbadae853be99f3>
    <c48dca2c4d3f41848d6c6bfa73049c67 xmlns="063f955d-52cd-40b2-80f5-70171ea2be06">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985ce182-55de-4937-95b7-506adedf733b</TermId>
        </TermInfo>
      </Terms>
    </c48dca2c4d3f41848d6c6bfa73049c67>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EFIC_Doc" ma:contentTypeID="0x010100CC1452B3D32F8440B544A8D906354C2B00891CC1E628F8694CBBE43AF155309C0A" ma:contentTypeVersion="54" ma:contentTypeDescription="" ma:contentTypeScope="" ma:versionID="329300a4b35f7a0e9d6159542ef3fffc">
  <xsd:schema xmlns:xsd="http://www.w3.org/2001/XMLSchema" xmlns:xs="http://www.w3.org/2001/XMLSchema" xmlns:p="http://schemas.microsoft.com/office/2006/metadata/properties" xmlns:ns2="063f955d-52cd-40b2-80f5-70171ea2be06" targetNamespace="http://schemas.microsoft.com/office/2006/metadata/properties" ma:root="true" ma:fieldsID="6c1368281dd102149f56f39b5103c6c6" ns2:_="">
    <xsd:import namespace="063f955d-52cd-40b2-80f5-70171ea2be06"/>
    <xsd:element name="properties">
      <xsd:complexType>
        <xsd:sequence>
          <xsd:element name="documentManagement">
            <xsd:complexType>
              <xsd:all>
                <xsd:element ref="ns2:mf725ba62fce447fb9bbcc06eaaae514" minOccurs="0"/>
                <xsd:element ref="ns2:TaxCatchAll" minOccurs="0"/>
                <xsd:element ref="ns2:TaxCatchAllLabel" minOccurs="0"/>
                <xsd:element ref="ns2:c48dca2c4d3f41848d6c6bfa73049c67" minOccurs="0"/>
                <xsd:element ref="ns2:Document_comments" minOccurs="0"/>
                <xsd:element ref="ns2:Expiration_date" minOccurs="0"/>
                <xsd:element ref="ns2:i3815fca76db49ac95ea420f7cf911c6" minOccurs="0"/>
                <xsd:element ref="ns2:e88422c06c974aee9bbadae853be99f3" minOccurs="0"/>
                <xsd:element ref="ns2:Context" minOccurs="0"/>
                <xsd:element ref="ns2:Doc_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955d-52cd-40b2-80f5-70171ea2be06" elementFormDefault="qualified">
    <xsd:import namespace="http://schemas.microsoft.com/office/2006/documentManagement/types"/>
    <xsd:import namespace="http://schemas.microsoft.com/office/infopath/2007/PartnerControls"/>
    <xsd:element name="mf725ba62fce447fb9bbcc06eaaae514" ma:index="8" ma:taxonomy="true" ma:internalName="mf725ba62fce447fb9bbcc06eaaae514" ma:taxonomyFieldName="Document_status" ma:displayName="Doc status" ma:default="7;#Being worked on|61239119-fb6b-4477-99a9-0d9e8dd1a49e" ma:fieldId="{6f725ba6-2fce-447f-b9bb-cc06eaaae514}" ma:sspId="51ab7c41-b059-4fba-bc0c-4efa77139169" ma:termSetId="20c9d287-53e8-4803-b29d-4667889bb30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1e4a6c7-ffa3-4f74-9dc2-2d528674baa1}" ma:internalName="TaxCatchAll" ma:showField="CatchAllData" ma:web="4c0c3a75-ac74-4d90-8478-8c4d54dc6da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1e4a6c7-ffa3-4f74-9dc2-2d528674baa1}" ma:internalName="TaxCatchAllLabel" ma:readOnly="true" ma:showField="CatchAllDataLabel" ma:web="4c0c3a75-ac74-4d90-8478-8c4d54dc6daa">
      <xsd:complexType>
        <xsd:complexContent>
          <xsd:extension base="dms:MultiChoiceLookup">
            <xsd:sequence>
              <xsd:element name="Value" type="dms:Lookup" maxOccurs="unbounded" minOccurs="0" nillable="true"/>
            </xsd:sequence>
          </xsd:extension>
        </xsd:complexContent>
      </xsd:complexType>
    </xsd:element>
    <xsd:element name="c48dca2c4d3f41848d6c6bfa73049c67" ma:index="12" ma:taxonomy="true" ma:internalName="c48dca2c4d3f41848d6c6bfa73049c67" ma:taxonomyFieldName="Document_Type" ma:displayName="Doc type" ma:readOnly="false" ma:default="9;#NA|985ce182-55de-4937-95b7-506adedf733b" ma:fieldId="{c48dca2c-4d3f-4184-8d6c-6bfa73049c67}" ma:sspId="51ab7c41-b059-4fba-bc0c-4efa77139169" ma:termSetId="1e542667-cb91-40c1-95af-574bb1f275f6" ma:anchorId="00000000-0000-0000-0000-000000000000" ma:open="false" ma:isKeyword="false">
      <xsd:complexType>
        <xsd:sequence>
          <xsd:element ref="pc:Terms" minOccurs="0" maxOccurs="1"/>
        </xsd:sequence>
      </xsd:complexType>
    </xsd:element>
    <xsd:element name="Document_comments" ma:index="14" nillable="true" ma:displayName="Doc comments" ma:internalName="Document_comments">
      <xsd:simpleType>
        <xsd:restriction base="dms:Note">
          <xsd:maxLength value="255"/>
        </xsd:restriction>
      </xsd:simpleType>
    </xsd:element>
    <xsd:element name="Expiration_date" ma:index="15" nillable="true" ma:displayName="Expiration date" ma:format="DateOnly" ma:internalName="Expiration_date">
      <xsd:simpleType>
        <xsd:restriction base="dms:DateTime"/>
      </xsd:simpleType>
    </xsd:element>
    <xsd:element name="i3815fca76db49ac95ea420f7cf911c6" ma:index="16" ma:taxonomy="true" ma:internalName="i3815fca76db49ac95ea420f7cf911c6" ma:taxonomyFieldName="Confidentiality" ma:displayName="Confidentiality" ma:default="8;#3 - Internal use only|444dad51-745a-4285-abc9-4365fac0ec25" ma:fieldId="{23815fca-76db-49ac-95ea-420f7cf911c6}" ma:sspId="51ab7c41-b059-4fba-bc0c-4efa77139169" ma:termSetId="4ce234e3-b8ca-4796-8882-4f21ffe1b85d" ma:anchorId="00000000-0000-0000-0000-000000000000" ma:open="false" ma:isKeyword="false">
      <xsd:complexType>
        <xsd:sequence>
          <xsd:element ref="pc:Terms" minOccurs="0" maxOccurs="1"/>
        </xsd:sequence>
      </xsd:complexType>
    </xsd:element>
    <xsd:element name="e88422c06c974aee9bbadae853be99f3" ma:index="18" ma:taxonomy="true" ma:internalName="e88422c06c974aee9bbadae853be99f3" ma:taxonomyFieldName="GDPR" ma:displayName="GDPR" ma:readOnly="false" ma:default="10;#NA|3fbde490-865b-454f-b890-2db0972ec210" ma:fieldId="{e88422c0-6c97-4aee-9bba-dae853be99f3}" ma:sspId="51ab7c41-b059-4fba-bc0c-4efa77139169" ma:termSetId="a70036e0-1808-4628-8c65-155ea273b160" ma:anchorId="00000000-0000-0000-0000-000000000000" ma:open="false" ma:isKeyword="false">
      <xsd:complexType>
        <xsd:sequence>
          <xsd:element ref="pc:Terms" minOccurs="0" maxOccurs="1"/>
        </xsd:sequence>
      </xsd:complexType>
    </xsd:element>
    <xsd:element name="Context" ma:index="20" nillable="true" ma:displayName="Context" ma:internalName="Context">
      <xsd:simpleType>
        <xsd:restriction base="dms:Note">
          <xsd:maxLength value="255"/>
        </xsd:restriction>
      </xsd:simpleType>
    </xsd:element>
    <xsd:element name="Doc_Language" ma:index="21" nillable="true" ma:displayName="Doc language" ma:internalName="Doc_Languag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1ab7c41-b059-4fba-bc0c-4efa77139169" ContentTypeId="0x010100CC1452B3D32F8440B544A8D906354C2B" PreviousValue="false"/>
</file>

<file path=customXml/itemProps1.xml><?xml version="1.0" encoding="utf-8"?>
<ds:datastoreItem xmlns:ds="http://schemas.openxmlformats.org/officeDocument/2006/customXml" ds:itemID="{6128B1D0-2932-4E2A-998F-F001E6F950B2}">
  <ds:schemaRefs>
    <ds:schemaRef ds:uri="http://schemas.microsoft.com/office/2006/documentManagement/types"/>
    <ds:schemaRef ds:uri="http://purl.org/dc/dcmitype/"/>
    <ds:schemaRef ds:uri="http://purl.org/dc/terms/"/>
    <ds:schemaRef ds:uri="http://schemas.microsoft.com/office/2006/metadata/properties"/>
    <ds:schemaRef ds:uri="http://schemas.openxmlformats.org/package/2006/metadata/core-properties"/>
    <ds:schemaRef ds:uri="063f955d-52cd-40b2-80f5-70171ea2be06"/>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1A258465-8FE7-4CC6-B45F-38ECF8E720EB}">
  <ds:schemaRefs>
    <ds:schemaRef ds:uri="http://schemas.microsoft.com/sharepoint/v3/contenttype/forms"/>
  </ds:schemaRefs>
</ds:datastoreItem>
</file>

<file path=customXml/itemProps3.xml><?xml version="1.0" encoding="utf-8"?>
<ds:datastoreItem xmlns:ds="http://schemas.openxmlformats.org/officeDocument/2006/customXml" ds:itemID="{FC6EFC8D-59EA-43BF-A698-264F1FAB3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f955d-52cd-40b2-80f5-70171ea2b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A5A8A3-80B2-46DD-88EB-21768E5E3BB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Cefic_ppt_green_template</Template>
  <TotalTime>191</TotalTime>
  <Words>2662</Words>
  <Application>Microsoft Office PowerPoint</Application>
  <PresentationFormat>Widescreen</PresentationFormat>
  <Paragraphs>141</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Arial Unicode MS</vt:lpstr>
      <vt:lpstr>Calibri</vt:lpstr>
      <vt:lpstr>Calibri Light</vt:lpstr>
      <vt:lpstr>Police système Courant</vt:lpstr>
      <vt:lpstr>Poppins</vt:lpstr>
      <vt:lpstr>Wingdings</vt:lpstr>
      <vt:lpstr>Thème Office</vt:lpstr>
      <vt:lpstr>AB27 Kimya Endüstrisi: Son Gelişmeler (2025 3. Çeyrek)</vt:lpstr>
      <vt:lpstr>AB27 kimya sektörü zor durumda</vt:lpstr>
      <vt:lpstr>AB27 kimya sektöründe iş güveni 2025 yılında da zayıf seyrini sürdürüyor (Ocak-Ağustos)</vt:lpstr>
      <vt:lpstr>AB27 kimya sektör duyarlılığı 2025'te (Ocak-Ağustos) kötüleşti</vt:lpstr>
      <vt:lpstr>Avrupa'da gaz fiyatları kriz öncesi seviyelerin üzerinde seyrediyor</vt:lpstr>
      <vt:lpstr>PowerPoint Presentation</vt:lpstr>
      <vt:lpstr>AB27 kimyasalların kapasite kullanımı sürekli bir şekilde düşük seviyede kalıyor</vt:lpstr>
      <vt:lpstr>ABD'nin kimyasal kapasite kullanımı kayda değer düzeyde yüksek seyrediyor</vt:lpstr>
      <vt:lpstr>Zayıf talep, AB27 kimya satışlarını olumsuz etkilemeye devam ediyor</vt:lpstr>
      <vt:lpstr>2025: AB27 kimyasal üretimi 2024 seviyelerinin %2,5 altında (Ocak-Eylül)</vt:lpstr>
      <vt:lpstr>2025: AB27 kimyasal üretimi 2024 seviyelerinin %2,5 altında (Ocak-Eylül)</vt:lpstr>
      <vt:lpstr>Ocak-Ağustos 2025: AB27 kimyasal ihracat değeri 2024 seviyelerinin altında</vt:lpstr>
      <vt:lpstr>Ocak-Ağustos 2025: AB27 kimyasal ithalat değeri 2024 seviyelerinin üzerinde</vt:lpstr>
      <vt:lpstr>Ocak-Ağustos 2025: AB27 kimyasalların ticaret fazlası değeri 2024 seviyelerinin altında</vt:lpstr>
      <vt:lpstr>Ocak-Ağustos 2025: AB27 kimyasal ihracat hacmi 2024 seviyelerinin altında</vt:lpstr>
      <vt:lpstr>Ocak-Ağustos 2025: AB27 kimyasal ithalat hacmi 2024 seviyelerinin üzerinde</vt:lpstr>
      <vt:lpstr>Ocak-Ağustos 2025: AB27 ticaret açığı hacim olarak 2024 seviyelerinin üzerinde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TUERLINCKX Catherine</dc:creator>
  <cp:lastModifiedBy>Doğa Tuzcuoğlu</cp:lastModifiedBy>
  <cp:revision>5</cp:revision>
  <dcterms:created xsi:type="dcterms:W3CDTF">2025-10-01T07:40:17Z</dcterms:created>
  <dcterms:modified xsi:type="dcterms:W3CDTF">2025-12-02T10:47:05Z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0x010100CC1452B3D32F8440B544A8D906354C2B00891CC1E628F8694CBBE43AF155309C0A</vt:lpwstr>
  </property>
  <property fmtid="{D5CDD505-2E9C-101B-9397-08002B2CF9AE}" pid="3" name="CEFIC_HI_ApprovalProcess">
    <vt:lpwstr>6;#No|3A7B5450-1449-4EB1-BCB1-40D40FC938D5</vt:lpwstr>
  </property>
  <property fmtid="{D5CDD505-2E9C-101B-9397-08002B2CF9AE}" pid="4" name="CEFIC_HI_Context">
    <vt:lpwstr/>
  </property>
  <property fmtid="{D5CDD505-2E9C-101B-9397-08002B2CF9AE}" pid="5" name="CEFIC_HI_Keywords">
    <vt:lpwstr/>
  </property>
  <property fmtid="{D5CDD505-2E9C-101B-9397-08002B2CF9AE}" pid="6" name="CEFIC_HI_DocumentStatus">
    <vt:lpwstr>5;#Draft|4CC06717-9187-48DF-B12D-441FBF367C32</vt:lpwstr>
  </property>
  <property fmtid="{D5CDD505-2E9C-101B-9397-08002B2CF9AE}" pid="7" name="CEFIC_Sensitivity">
    <vt:lpwstr/>
  </property>
  <property fmtid="{D5CDD505-2E9C-101B-9397-08002B2CF9AE}" pid="8" name="CEFIC_TargetAudience">
    <vt:lpwstr/>
  </property>
  <property fmtid="{D5CDD505-2E9C-101B-9397-08002B2CF9AE}" pid="9" name="Document Type">
    <vt:lpwstr>1;#Business documents|3c05f1a1-b89b-4b6b-8c97-e471b8cf36ed</vt:lpwstr>
  </property>
  <property fmtid="{D5CDD505-2E9C-101B-9397-08002B2CF9AE}" pid="10" name="MediaServiceImageTags">
    <vt:lpwstr/>
  </property>
  <property fmtid="{D5CDD505-2E9C-101B-9397-08002B2CF9AE}" pid="11" name="Order">
    <vt:r8>857400</vt:r8>
  </property>
  <property fmtid="{D5CDD505-2E9C-101B-9397-08002B2CF9AE}" pid="12" name="da00f7a73d0b440eae833cd29f7d4b8d">
    <vt:lpwstr>No|3A7B5450-1449-4EB1-BCB1-40D40FC938D5</vt:lpwstr>
  </property>
  <property fmtid="{D5CDD505-2E9C-101B-9397-08002B2CF9AE}" pid="13" name="xd_Signature">
    <vt:bool>false</vt:bool>
  </property>
  <property fmtid="{D5CDD505-2E9C-101B-9397-08002B2CF9AE}" pid="14" name="xd_ProgID">
    <vt:lpwstr/>
  </property>
  <property fmtid="{D5CDD505-2E9C-101B-9397-08002B2CF9AE}" pid="15" name="DocumentSetDescription">
    <vt:lpwstr/>
  </property>
  <property fmtid="{D5CDD505-2E9C-101B-9397-08002B2CF9AE}" pid="16" name="ComplianceAssetId">
    <vt:lpwstr/>
  </property>
  <property fmtid="{D5CDD505-2E9C-101B-9397-08002B2CF9AE}" pid="17" name="TemplateUrl">
    <vt:lpwstr/>
  </property>
  <property fmtid="{D5CDD505-2E9C-101B-9397-08002B2CF9AE}" pid="18" name="nc78952408e3422791080c99644f6b1a0">
    <vt:lpwstr>Business documents|3c05f1a1-b89b-4b6b-8c97-e471b8cf36ed</vt:lpwstr>
  </property>
  <property fmtid="{D5CDD505-2E9C-101B-9397-08002B2CF9AE}" pid="19" name="i19412b8b33f46ba8e0628cf6e2569d8">
    <vt:lpwstr>Draft|4CC06717-9187-48DF-B12D-441FBF367C32</vt:lpwstr>
  </property>
  <property fmtid="{D5CDD505-2E9C-101B-9397-08002B2CF9AE}" pid="20" name="_ExtendedDescription">
    <vt:lpwstr/>
  </property>
  <property fmtid="{D5CDD505-2E9C-101B-9397-08002B2CF9AE}" pid="21" name="TriggerFlowInfo">
    <vt:lpwstr/>
  </property>
  <property fmtid="{D5CDD505-2E9C-101B-9397-08002B2CF9AE}" pid="22" name="_dlc_DocIdItemGuid">
    <vt:lpwstr>19483014-4037-4623-81c1-ff82b6898f63</vt:lpwstr>
  </property>
  <property fmtid="{D5CDD505-2E9C-101B-9397-08002B2CF9AE}" pid="23" name="MSIP_Label_a31278c8-9e0c-4164-90a5-45ac4b30bdbb_Enabled">
    <vt:lpwstr>true</vt:lpwstr>
  </property>
  <property fmtid="{D5CDD505-2E9C-101B-9397-08002B2CF9AE}" pid="24" name="MSIP_Label_a31278c8-9e0c-4164-90a5-45ac4b30bdbb_SetDate">
    <vt:lpwstr>2024-01-22T13:15:46Z</vt:lpwstr>
  </property>
  <property fmtid="{D5CDD505-2E9C-101B-9397-08002B2CF9AE}" pid="25" name="MSIP_Label_a31278c8-9e0c-4164-90a5-45ac4b30bdbb_Method">
    <vt:lpwstr>Standard</vt:lpwstr>
  </property>
  <property fmtid="{D5CDD505-2E9C-101B-9397-08002B2CF9AE}" pid="26" name="MSIP_Label_a31278c8-9e0c-4164-90a5-45ac4b30bdbb_Name">
    <vt:lpwstr>Public</vt:lpwstr>
  </property>
  <property fmtid="{D5CDD505-2E9C-101B-9397-08002B2CF9AE}" pid="27" name="MSIP_Label_a31278c8-9e0c-4164-90a5-45ac4b30bdbb_SiteId">
    <vt:lpwstr>2aa31c1f-01c3-45fb-ac5d-93315bf8649e</vt:lpwstr>
  </property>
  <property fmtid="{D5CDD505-2E9C-101B-9397-08002B2CF9AE}" pid="28" name="MSIP_Label_a31278c8-9e0c-4164-90a5-45ac4b30bdbb_ActionId">
    <vt:lpwstr>7460f894-8600-452e-8e6f-9dc714465e71</vt:lpwstr>
  </property>
  <property fmtid="{D5CDD505-2E9C-101B-9397-08002B2CF9AE}" pid="29" name="MSIP_Label_a31278c8-9e0c-4164-90a5-45ac4b30bdbb_ContentBits">
    <vt:lpwstr>0</vt:lpwstr>
  </property>
  <property fmtid="{D5CDD505-2E9C-101B-9397-08002B2CF9AE}" pid="30" name="TaxKeyword">
    <vt:lpwstr/>
  </property>
  <property fmtid="{D5CDD505-2E9C-101B-9397-08002B2CF9AE}" pid="31" name="AI_AIDB_status_MM">
    <vt:lpwstr/>
  </property>
  <property fmtid="{D5CDD505-2E9C-101B-9397-08002B2CF9AE}" pid="32" name="Confidentiality">
    <vt:lpwstr>8;#3 - Internal use only|444dad51-745a-4285-abc9-4365fac0ec25</vt:lpwstr>
  </property>
  <property fmtid="{D5CDD505-2E9C-101B-9397-08002B2CF9AE}" pid="33" name="TaxKeywordTaxHTField">
    <vt:lpwstr/>
  </property>
  <property fmtid="{D5CDD505-2E9C-101B-9397-08002B2CF9AE}" pid="34" name="Document_Type">
    <vt:lpwstr>9;#NA|985ce182-55de-4937-95b7-506adedf733b</vt:lpwstr>
  </property>
  <property fmtid="{D5CDD505-2E9C-101B-9397-08002B2CF9AE}" pid="35" name="jdb7fc4e974a45188d91caad41c9ef17">
    <vt:lpwstr/>
  </property>
  <property fmtid="{D5CDD505-2E9C-101B-9397-08002B2CF9AE}" pid="36" name="AI_Normalisation_status">
    <vt:lpwstr/>
  </property>
  <property fmtid="{D5CDD505-2E9C-101B-9397-08002B2CF9AE}" pid="37" name="Document_status">
    <vt:lpwstr>7;#Being worked on|61239119-fb6b-4477-99a9-0d9e8dd1a49e</vt:lpwstr>
  </property>
  <property fmtid="{D5CDD505-2E9C-101B-9397-08002B2CF9AE}" pid="38" name="f56f3b9b03444df3b2ef6aaf7c0cbaa6">
    <vt:lpwstr/>
  </property>
  <property fmtid="{D5CDD505-2E9C-101B-9397-08002B2CF9AE}" pid="39" name="lcf76f155ced4ddcb4097134ff3c332f">
    <vt:lpwstr/>
  </property>
  <property fmtid="{D5CDD505-2E9C-101B-9397-08002B2CF9AE}" pid="40" name="GDPR">
    <vt:lpwstr>10;#NA|3fbde490-865b-454f-b890-2db0972ec210</vt:lpwstr>
  </property>
</Properties>
</file>